
<file path=[Content_Types].xml><?xml version="1.0" encoding="utf-8"?>
<Types xmlns="http://schemas.openxmlformats.org/package/2006/content-types">
  <Default Extension="png" ContentType="image/png"/>
  <Default Extension="svg" ContentType="image/svg+xml"/>
  <Default Extension="jfif" ContentType="image/j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44"/>
  </p:notesMasterIdLst>
  <p:handoutMasterIdLst>
    <p:handoutMasterId r:id="rId45"/>
  </p:handoutMasterIdLst>
  <p:sldIdLst>
    <p:sldId id="256" r:id="rId2"/>
    <p:sldId id="41390" r:id="rId3"/>
    <p:sldId id="2192" r:id="rId4"/>
    <p:sldId id="41405" r:id="rId5"/>
    <p:sldId id="714" r:id="rId6"/>
    <p:sldId id="1366" r:id="rId7"/>
    <p:sldId id="1364" r:id="rId8"/>
    <p:sldId id="1365" r:id="rId9"/>
    <p:sldId id="41394" r:id="rId10"/>
    <p:sldId id="361" r:id="rId11"/>
    <p:sldId id="293" r:id="rId12"/>
    <p:sldId id="294" r:id="rId13"/>
    <p:sldId id="41398" r:id="rId14"/>
    <p:sldId id="2102" r:id="rId15"/>
    <p:sldId id="2178" r:id="rId16"/>
    <p:sldId id="41395" r:id="rId17"/>
    <p:sldId id="309" r:id="rId18"/>
    <p:sldId id="310" r:id="rId19"/>
    <p:sldId id="311" r:id="rId20"/>
    <p:sldId id="312" r:id="rId21"/>
    <p:sldId id="313" r:id="rId22"/>
    <p:sldId id="314" r:id="rId23"/>
    <p:sldId id="315" r:id="rId24"/>
    <p:sldId id="41396" r:id="rId25"/>
    <p:sldId id="295" r:id="rId26"/>
    <p:sldId id="308" r:id="rId27"/>
    <p:sldId id="296" r:id="rId28"/>
    <p:sldId id="297" r:id="rId29"/>
    <p:sldId id="299" r:id="rId30"/>
    <p:sldId id="298" r:id="rId31"/>
    <p:sldId id="301" r:id="rId32"/>
    <p:sldId id="300" r:id="rId33"/>
    <p:sldId id="362" r:id="rId34"/>
    <p:sldId id="41387" r:id="rId35"/>
    <p:sldId id="41388" r:id="rId36"/>
    <p:sldId id="41389" r:id="rId37"/>
    <p:sldId id="2216" r:id="rId38"/>
    <p:sldId id="2357" r:id="rId39"/>
    <p:sldId id="307" r:id="rId40"/>
    <p:sldId id="41392" r:id="rId41"/>
    <p:sldId id="41391" r:id="rId42"/>
    <p:sldId id="360" r:id="rId43"/>
  </p:sldIdLst>
  <p:sldSz cx="18559463" cy="10439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PDB Toplanti" initials="RT" lastIdx="0" clrIdx="0">
    <p:extLst>
      <p:ext uri="{19B8F6BF-5375-455C-9EA6-DF929625EA0E}">
        <p15:presenceInfo xmlns:p15="http://schemas.microsoft.com/office/powerpoint/2012/main" userId="S-1-5-21-371346673-4198778870-3829674717-16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5A11"/>
    <a:srgbClr val="A42140"/>
    <a:srgbClr val="F6A400"/>
    <a:srgbClr val="E94D10"/>
    <a:srgbClr val="0F193F"/>
    <a:srgbClr val="070F2B"/>
    <a:srgbClr val="2D3E69"/>
    <a:srgbClr val="2F5597"/>
    <a:srgbClr val="F8CBAD"/>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FECB4D8-DB02-4DC6-A0A2-4F2EBAE1DC90}" styleName="Orta Stil 1 - Vurgu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9C7853C-536D-4A76-A0AE-DD22124D55A5}" styleName="Tema Uygulanmış Stil 1 - Vurgu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Açık Stil 1 - Vurgu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231" autoAdjust="0"/>
    <p:restoredTop sz="94660"/>
  </p:normalViewPr>
  <p:slideViewPr>
    <p:cSldViewPr snapToGrid="0">
      <p:cViewPr>
        <p:scale>
          <a:sx n="75" d="100"/>
          <a:sy n="75" d="100"/>
        </p:scale>
        <p:origin x="720" y="84"/>
      </p:cViewPr>
      <p:guideLst/>
    </p:cSldViewPr>
  </p:slideViewPr>
  <p:notesTextViewPr>
    <p:cViewPr>
      <p:scale>
        <a:sx n="1" d="1"/>
        <a:sy n="1" d="1"/>
      </p:scale>
      <p:origin x="0" y="0"/>
    </p:cViewPr>
  </p:notesTextViewPr>
  <p:notesViewPr>
    <p:cSldViewPr snapToGrid="0">
      <p:cViewPr varScale="1">
        <p:scale>
          <a:sx n="84" d="100"/>
          <a:sy n="84" d="100"/>
        </p:scale>
        <p:origin x="382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fatih.aydin\Downloads\KURUM_EYLEM_SAYILARI%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fatih.aydin\Downloads\AFET_TURU_EYLEM_SAYILARI.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fatih.aydin\Downloads\KURUM_EYLEM_SAYILARI%20(14).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0.44483229514302197"/>
          <c:y val="0.16091392103980265"/>
          <c:w val="0.53298994047087977"/>
          <c:h val="0.80717249281887204"/>
        </c:manualLayout>
      </c:layout>
      <c:bar3DChart>
        <c:barDir val="bar"/>
        <c:grouping val="stacked"/>
        <c:varyColors val="0"/>
        <c:ser>
          <c:idx val="0"/>
          <c:order val="0"/>
          <c:tx>
            <c:strRef>
              <c:f>RESULT!$B$1</c:f>
              <c:strCache>
                <c:ptCount val="1"/>
                <c:pt idx="0">
                  <c:v>Eylem Sayısı</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RESULT!$A$2:$A$11</c:f>
              <c:strCache>
                <c:ptCount val="10"/>
                <c:pt idx="0">
                  <c:v>DSİ 23. BÖLGE MÜDÜRLÜĞÜ - KASTAMONU</c:v>
                </c:pt>
                <c:pt idx="1">
                  <c:v>DSİ 22. BÖLGE MÜDÜRLÜĞÜ - TRABZON</c:v>
                </c:pt>
                <c:pt idx="2">
                  <c:v>DSİ 13. BÖLGE MÜDÜRLÜĞÜ - ANTALYA</c:v>
                </c:pt>
                <c:pt idx="3">
                  <c:v>SAMSUN BÜYÜKŞEHİR BELEDİYE BAŞKANLIĞI</c:v>
                </c:pt>
                <c:pt idx="4">
                  <c:v>KONYA BÜYÜKŞEHİR BELEDİYE BAŞKANLIĞI</c:v>
                </c:pt>
                <c:pt idx="5">
                  <c:v>HATAY BÜYÜKŞEHİR BELEDİYE BAŞKANLIĞI</c:v>
                </c:pt>
                <c:pt idx="6">
                  <c:v>DSİ 19. BÖLGE MÜDÜRLÜĞÜ - SİVAS</c:v>
                </c:pt>
                <c:pt idx="7">
                  <c:v>BARTIN İL ÖZEL İDARESİ</c:v>
                </c:pt>
                <c:pt idx="8">
                  <c:v>ADANA BÜYÜKŞEHİR BELEDİYE BAŞKANLIĞI</c:v>
                </c:pt>
                <c:pt idx="9">
                  <c:v>DSİ 25. BÖLGE MÜDÜRLÜĞÜ - BALIKESİR</c:v>
                </c:pt>
              </c:strCache>
            </c:strRef>
          </c:cat>
          <c:val>
            <c:numRef>
              <c:f>RESULT!$B$2:$B$11</c:f>
              <c:numCache>
                <c:formatCode>General</c:formatCode>
                <c:ptCount val="10"/>
                <c:pt idx="0">
                  <c:v>138</c:v>
                </c:pt>
                <c:pt idx="1">
                  <c:v>130</c:v>
                </c:pt>
                <c:pt idx="2">
                  <c:v>126</c:v>
                </c:pt>
                <c:pt idx="3">
                  <c:v>113</c:v>
                </c:pt>
                <c:pt idx="4">
                  <c:v>105</c:v>
                </c:pt>
                <c:pt idx="5">
                  <c:v>103</c:v>
                </c:pt>
                <c:pt idx="6">
                  <c:v>102</c:v>
                </c:pt>
                <c:pt idx="7">
                  <c:v>97</c:v>
                </c:pt>
                <c:pt idx="8">
                  <c:v>63</c:v>
                </c:pt>
                <c:pt idx="9">
                  <c:v>57</c:v>
                </c:pt>
              </c:numCache>
            </c:numRef>
          </c:val>
          <c:extLst>
            <c:ext xmlns:c16="http://schemas.microsoft.com/office/drawing/2014/chart" uri="{C3380CC4-5D6E-409C-BE32-E72D297353CC}">
              <c16:uniqueId val="{00000000-6EDD-44F4-8234-EFE4A46748FF}"/>
            </c:ext>
          </c:extLst>
        </c:ser>
        <c:ser>
          <c:idx val="1"/>
          <c:order val="1"/>
          <c:tx>
            <c:strRef>
              <c:f>RESULT!$C$1</c:f>
              <c:strCache>
                <c:ptCount val="1"/>
                <c:pt idx="0">
                  <c:v>Tamamlanma Yüzdesi</c:v>
                </c:pt>
              </c:strCache>
            </c:strRef>
          </c:tx>
          <c:spPr>
            <a:solidFill>
              <a:srgbClr val="FF0000"/>
            </a:solidFill>
            <a:ln>
              <a:noFill/>
            </a:ln>
            <a:effectLst/>
            <a:sp3d/>
          </c:spPr>
          <c:invertIfNegative val="0"/>
          <c:dLbls>
            <c:dLbl>
              <c:idx val="1"/>
              <c:tx>
                <c:rich>
                  <a:bodyPr/>
                  <a:lstStyle/>
                  <a:p>
                    <a:r>
                      <a:rPr lang="en-US"/>
                      <a:t>53</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799-40A8-AEC7-D6785772852E}"/>
                </c:ext>
              </c:extLst>
            </c:dLbl>
            <c:dLbl>
              <c:idx val="3"/>
              <c:tx>
                <c:rich>
                  <a:bodyPr/>
                  <a:lstStyle/>
                  <a:p>
                    <a:r>
                      <a:rPr lang="en-US"/>
                      <a:t>52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799-40A8-AEC7-D6785772852E}"/>
                </c:ext>
              </c:extLst>
            </c:dLbl>
            <c:dLbl>
              <c:idx val="6"/>
              <c:tx>
                <c:rich>
                  <a:bodyPr/>
                  <a:lstStyle/>
                  <a:p>
                    <a:r>
                      <a:rPr lang="en-US"/>
                      <a:t>66</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799-40A8-AEC7-D6785772852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RESULT!$A$2:$A$11</c:f>
              <c:strCache>
                <c:ptCount val="10"/>
                <c:pt idx="0">
                  <c:v>DSİ 23. BÖLGE MÜDÜRLÜĞÜ - KASTAMONU</c:v>
                </c:pt>
                <c:pt idx="1">
                  <c:v>DSİ 22. BÖLGE MÜDÜRLÜĞÜ - TRABZON</c:v>
                </c:pt>
                <c:pt idx="2">
                  <c:v>DSİ 13. BÖLGE MÜDÜRLÜĞÜ - ANTALYA</c:v>
                </c:pt>
                <c:pt idx="3">
                  <c:v>SAMSUN BÜYÜKŞEHİR BELEDİYE BAŞKANLIĞI</c:v>
                </c:pt>
                <c:pt idx="4">
                  <c:v>KONYA BÜYÜKŞEHİR BELEDİYE BAŞKANLIĞI</c:v>
                </c:pt>
                <c:pt idx="5">
                  <c:v>HATAY BÜYÜKŞEHİR BELEDİYE BAŞKANLIĞI</c:v>
                </c:pt>
                <c:pt idx="6">
                  <c:v>DSİ 19. BÖLGE MÜDÜRLÜĞÜ - SİVAS</c:v>
                </c:pt>
                <c:pt idx="7">
                  <c:v>BARTIN İL ÖZEL İDARESİ</c:v>
                </c:pt>
                <c:pt idx="8">
                  <c:v>ADANA BÜYÜKŞEHİR BELEDİYE BAŞKANLIĞI</c:v>
                </c:pt>
                <c:pt idx="9">
                  <c:v>DSİ 25. BÖLGE MÜDÜRLÜĞÜ - BALIKESİR</c:v>
                </c:pt>
              </c:strCache>
            </c:strRef>
          </c:cat>
          <c:val>
            <c:numRef>
              <c:f>RESULT!$C$2:$C$11</c:f>
              <c:numCache>
                <c:formatCode>General</c:formatCode>
                <c:ptCount val="10"/>
                <c:pt idx="0">
                  <c:v>45</c:v>
                </c:pt>
                <c:pt idx="1">
                  <c:v>46</c:v>
                </c:pt>
                <c:pt idx="2">
                  <c:v>26</c:v>
                </c:pt>
                <c:pt idx="3">
                  <c:v>36</c:v>
                </c:pt>
                <c:pt idx="4">
                  <c:v>43</c:v>
                </c:pt>
                <c:pt idx="5">
                  <c:v>0</c:v>
                </c:pt>
                <c:pt idx="6">
                  <c:v>61</c:v>
                </c:pt>
                <c:pt idx="7">
                  <c:v>15</c:v>
                </c:pt>
                <c:pt idx="8">
                  <c:v>43</c:v>
                </c:pt>
                <c:pt idx="9">
                  <c:v>42</c:v>
                </c:pt>
              </c:numCache>
            </c:numRef>
          </c:val>
          <c:extLst>
            <c:ext xmlns:c16="http://schemas.microsoft.com/office/drawing/2014/chart" uri="{C3380CC4-5D6E-409C-BE32-E72D297353CC}">
              <c16:uniqueId val="{00000001-6EDD-44F4-8234-EFE4A46748FF}"/>
            </c:ext>
          </c:extLst>
        </c:ser>
        <c:dLbls>
          <c:showLegendKey val="0"/>
          <c:showVal val="1"/>
          <c:showCatName val="0"/>
          <c:showSerName val="0"/>
          <c:showPercent val="0"/>
          <c:showBubbleSize val="0"/>
        </c:dLbls>
        <c:gapWidth val="79"/>
        <c:shape val="box"/>
        <c:axId val="1351032880"/>
        <c:axId val="1351991216"/>
        <c:axId val="0"/>
      </c:bar3DChart>
      <c:catAx>
        <c:axId val="1351032880"/>
        <c:scaling>
          <c:orientation val="maxMin"/>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cap="all" spc="120" normalizeH="0" baseline="0">
                <a:solidFill>
                  <a:schemeClr val="tx1"/>
                </a:solidFill>
                <a:latin typeface="+mn-lt"/>
                <a:ea typeface="+mn-ea"/>
                <a:cs typeface="+mn-cs"/>
              </a:defRPr>
            </a:pPr>
            <a:endParaRPr lang="tr-TR"/>
          </a:p>
        </c:txPr>
        <c:crossAx val="1351991216"/>
        <c:crosses val="autoZero"/>
        <c:auto val="1"/>
        <c:lblAlgn val="ctr"/>
        <c:lblOffset val="100"/>
        <c:noMultiLvlLbl val="0"/>
      </c:catAx>
      <c:valAx>
        <c:axId val="1351991216"/>
        <c:scaling>
          <c:orientation val="minMax"/>
        </c:scaling>
        <c:delete val="1"/>
        <c:axPos val="t"/>
        <c:numFmt formatCode="General" sourceLinked="1"/>
        <c:majorTickMark val="none"/>
        <c:minorTickMark val="none"/>
        <c:tickLblPos val="nextTo"/>
        <c:crossAx val="1351032880"/>
        <c:crosses val="autoZero"/>
        <c:crossBetween val="between"/>
      </c:valAx>
      <c:spPr>
        <a:noFill/>
        <a:ln>
          <a:noFill/>
        </a:ln>
        <a:effectLst/>
      </c:spPr>
    </c:plotArea>
    <c:legend>
      <c:legendPos val="t"/>
      <c:layout>
        <c:manualLayout>
          <c:xMode val="edge"/>
          <c:yMode val="edge"/>
          <c:x val="0.31825949159102362"/>
          <c:y val="0.94062930759168706"/>
          <c:w val="0.30368917029153164"/>
          <c:h val="3.608495985615556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bar3DChart>
        <c:barDir val="bar"/>
        <c:grouping val="stacked"/>
        <c:varyColors val="0"/>
        <c:ser>
          <c:idx val="0"/>
          <c:order val="0"/>
          <c:tx>
            <c:strRef>
              <c:f>RESULT!$B$1</c:f>
              <c:strCache>
                <c:ptCount val="1"/>
                <c:pt idx="0">
                  <c:v>Eylem Sayısı</c:v>
                </c:pt>
              </c:strCache>
            </c:strRef>
          </c:tx>
          <c:spPr>
            <a:solidFill>
              <a:schemeClr val="accent1"/>
            </a:solidFill>
            <a:ln>
              <a:noFill/>
            </a:ln>
            <a:effectLst/>
            <a:sp3d/>
          </c:spPr>
          <c:invertIfNegative val="0"/>
          <c:dLbls>
            <c:dLbl>
              <c:idx val="0"/>
              <c:tx>
                <c:rich>
                  <a:bodyPr/>
                  <a:lstStyle/>
                  <a:p>
                    <a:r>
                      <a:rPr lang="en-US"/>
                      <a:t>4643</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41B-4D94-9141-910616B86D2B}"/>
                </c:ext>
              </c:extLst>
            </c:dLbl>
            <c:dLbl>
              <c:idx val="1"/>
              <c:tx>
                <c:rich>
                  <a:bodyPr/>
                  <a:lstStyle/>
                  <a:p>
                    <a:r>
                      <a:rPr lang="en-US"/>
                      <a:t>4305</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41B-4D94-9141-910616B86D2B}"/>
                </c:ext>
              </c:extLst>
            </c:dLbl>
            <c:dLbl>
              <c:idx val="2"/>
              <c:tx>
                <c:rich>
                  <a:bodyPr/>
                  <a:lstStyle/>
                  <a:p>
                    <a:r>
                      <a:rPr lang="en-US"/>
                      <a:t>2400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41B-4D94-9141-910616B86D2B}"/>
                </c:ext>
              </c:extLst>
            </c:dLbl>
            <c:dLbl>
              <c:idx val="3"/>
              <c:tx>
                <c:rich>
                  <a:bodyPr/>
                  <a:lstStyle/>
                  <a:p>
                    <a:r>
                      <a:rPr lang="en-US"/>
                      <a:t>1388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41B-4D94-9141-910616B86D2B}"/>
                </c:ext>
              </c:extLst>
            </c:dLbl>
            <c:dLbl>
              <c:idx val="4"/>
              <c:tx>
                <c:rich>
                  <a:bodyPr/>
                  <a:lstStyle/>
                  <a:p>
                    <a:r>
                      <a:rPr lang="en-US"/>
                      <a:t>1203</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41B-4D94-9141-910616B86D2B}"/>
                </c:ext>
              </c:extLst>
            </c:dLbl>
            <c:dLbl>
              <c:idx val="5"/>
              <c:tx>
                <c:rich>
                  <a:bodyPr/>
                  <a:lstStyle/>
                  <a:p>
                    <a:r>
                      <a:rPr lang="en-US"/>
                      <a:t>942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41B-4D94-9141-910616B86D2B}"/>
                </c:ext>
              </c:extLst>
            </c:dLbl>
            <c:dLbl>
              <c:idx val="6"/>
              <c:tx>
                <c:rich>
                  <a:bodyPr/>
                  <a:lstStyle/>
                  <a:p>
                    <a:r>
                      <a:rPr lang="en-US"/>
                      <a:t>609</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41B-4D94-9141-910616B86D2B}"/>
                </c:ext>
              </c:extLst>
            </c:dLbl>
            <c:dLbl>
              <c:idx val="7"/>
              <c:tx>
                <c:rich>
                  <a:bodyPr/>
                  <a:lstStyle/>
                  <a:p>
                    <a:r>
                      <a:rPr lang="en-US"/>
                      <a:t>387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41B-4D94-9141-910616B86D2B}"/>
                </c:ext>
              </c:extLst>
            </c:dLbl>
            <c:dLbl>
              <c:idx val="8"/>
              <c:tx>
                <c:rich>
                  <a:bodyPr/>
                  <a:lstStyle/>
                  <a:p>
                    <a:r>
                      <a:rPr lang="en-US"/>
                      <a:t>196</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41B-4D94-9141-910616B86D2B}"/>
                </c:ext>
              </c:extLst>
            </c:dLbl>
            <c:dLbl>
              <c:idx val="9"/>
              <c:tx>
                <c:rich>
                  <a:bodyPr/>
                  <a:lstStyle/>
                  <a:p>
                    <a:r>
                      <a:rPr lang="en-US"/>
                      <a:t>188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41B-4D94-9141-910616B86D2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RESULT!$A$2:$A$11</c:f>
              <c:strCache>
                <c:ptCount val="10"/>
                <c:pt idx="0">
                  <c:v>Taşkın/Sel</c:v>
                </c:pt>
                <c:pt idx="1">
                  <c:v>Deprem</c:v>
                </c:pt>
                <c:pt idx="2">
                  <c:v>Tüm Afetler</c:v>
                </c:pt>
                <c:pt idx="3">
                  <c:v>Kütle Hareketleri</c:v>
                </c:pt>
                <c:pt idx="4">
                  <c:v>Meteorolojik ve İklim Değişikliği Kaynaklı Afetler</c:v>
                </c:pt>
                <c:pt idx="5">
                  <c:v>Yangın</c:v>
                </c:pt>
                <c:pt idx="6">
                  <c:v>Endüstriyel Kazalar</c:v>
                </c:pt>
                <c:pt idx="7">
                  <c:v>Heyelan</c:v>
                </c:pt>
                <c:pt idx="8">
                  <c:v>Orman Yangını</c:v>
                </c:pt>
                <c:pt idx="9">
                  <c:v>Kuraklık</c:v>
                </c:pt>
              </c:strCache>
            </c:strRef>
          </c:cat>
          <c:val>
            <c:numRef>
              <c:f>RESULT!$B$2:$B$11</c:f>
              <c:numCache>
                <c:formatCode>General</c:formatCode>
                <c:ptCount val="10"/>
                <c:pt idx="0">
                  <c:v>4685</c:v>
                </c:pt>
                <c:pt idx="1">
                  <c:v>4235</c:v>
                </c:pt>
                <c:pt idx="2">
                  <c:v>2363</c:v>
                </c:pt>
                <c:pt idx="3">
                  <c:v>1387</c:v>
                </c:pt>
                <c:pt idx="4">
                  <c:v>1232</c:v>
                </c:pt>
                <c:pt idx="5">
                  <c:v>926</c:v>
                </c:pt>
                <c:pt idx="6">
                  <c:v>606</c:v>
                </c:pt>
                <c:pt idx="7">
                  <c:v>386</c:v>
                </c:pt>
                <c:pt idx="8">
                  <c:v>215</c:v>
                </c:pt>
                <c:pt idx="9">
                  <c:v>195</c:v>
                </c:pt>
              </c:numCache>
            </c:numRef>
          </c:val>
          <c:extLst>
            <c:ext xmlns:c16="http://schemas.microsoft.com/office/drawing/2014/chart" uri="{C3380CC4-5D6E-409C-BE32-E72D297353CC}">
              <c16:uniqueId val="{00000000-6BE3-41FC-9842-8DA81984E4F1}"/>
            </c:ext>
          </c:extLst>
        </c:ser>
        <c:ser>
          <c:idx val="1"/>
          <c:order val="1"/>
          <c:tx>
            <c:strRef>
              <c:f>RESULT!$C$1</c:f>
              <c:strCache>
                <c:ptCount val="1"/>
                <c:pt idx="0">
                  <c:v>Tamamlanma Yüzdesi</c:v>
                </c:pt>
              </c:strCache>
            </c:strRef>
          </c:tx>
          <c:spPr>
            <a:solidFill>
              <a:srgbClr val="FF0000"/>
            </a:solidFill>
            <a:ln>
              <a:noFill/>
            </a:ln>
            <a:effectLst/>
            <a:sp3d/>
          </c:spPr>
          <c:invertIfNegative val="0"/>
          <c:dLbls>
            <c:dLbl>
              <c:idx val="0"/>
              <c:layout>
                <c:manualLayout>
                  <c:x val="2.9522607808660027E-2"/>
                  <c:y val="-3.1892872093762029E-3"/>
                </c:manualLayout>
              </c:layout>
              <c:tx>
                <c:rich>
                  <a:bodyPr/>
                  <a:lstStyle/>
                  <a:p>
                    <a:r>
                      <a:rPr lang="en-US" dirty="0"/>
                      <a:t>52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BE3-41FC-9842-8DA81984E4F1}"/>
                </c:ext>
              </c:extLst>
            </c:dLbl>
            <c:dLbl>
              <c:idx val="1"/>
              <c:layout>
                <c:manualLayout>
                  <c:x val="3.1490781662570695E-2"/>
                  <c:y val="0"/>
                </c:manualLayout>
              </c:layout>
              <c:tx>
                <c:rich>
                  <a:bodyPr/>
                  <a:lstStyle/>
                  <a:p>
                    <a:r>
                      <a:rPr lang="en-US" dirty="0"/>
                      <a:t>60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BE3-41FC-9842-8DA81984E4F1}"/>
                </c:ext>
              </c:extLst>
            </c:dLbl>
            <c:dLbl>
              <c:idx val="2"/>
              <c:layout>
                <c:manualLayout>
                  <c:x val="2.5586260100838691E-2"/>
                  <c:y val="-3.1892872093762029E-3"/>
                </c:manualLayout>
              </c:layout>
              <c:tx>
                <c:rich>
                  <a:bodyPr/>
                  <a:lstStyle/>
                  <a:p>
                    <a:r>
                      <a:rPr lang="en-US" dirty="0"/>
                      <a:t>60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BE3-41FC-9842-8DA81984E4F1}"/>
                </c:ext>
              </c:extLst>
            </c:dLbl>
            <c:dLbl>
              <c:idx val="3"/>
              <c:layout>
                <c:manualLayout>
                  <c:x val="2.327329650872046E-2"/>
                  <c:y val="-2.0951522466301042E-3"/>
                </c:manualLayout>
              </c:layout>
              <c:tx>
                <c:rich>
                  <a:bodyPr/>
                  <a:lstStyle/>
                  <a:p>
                    <a:r>
                      <a:rPr lang="en-US" dirty="0"/>
                      <a:t>58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963-476E-AE4C-25B5F0566161}"/>
                </c:ext>
              </c:extLst>
            </c:dLbl>
            <c:dLbl>
              <c:idx val="4"/>
              <c:layout>
                <c:manualLayout>
                  <c:x val="2.7152179260173871E-2"/>
                  <c:y val="-2.0951522466301042E-3"/>
                </c:manualLayout>
              </c:layout>
              <c:tx>
                <c:rich>
                  <a:bodyPr/>
                  <a:lstStyle/>
                  <a:p>
                    <a:r>
                      <a:rPr lang="en-US" dirty="0"/>
                      <a:t>66</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963-476E-AE4C-25B5F0566161}"/>
                </c:ext>
              </c:extLst>
            </c:dLbl>
            <c:dLbl>
              <c:idx val="5"/>
              <c:layout>
                <c:manualLayout>
                  <c:x val="2.5859218343022735E-2"/>
                  <c:y val="-6.2854567398903131E-3"/>
                </c:manualLayout>
              </c:layout>
              <c:tx>
                <c:rich>
                  <a:bodyPr/>
                  <a:lstStyle/>
                  <a:p>
                    <a:r>
                      <a:rPr lang="en-US" dirty="0"/>
                      <a:t>75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963-476E-AE4C-25B5F0566161}"/>
                </c:ext>
              </c:extLst>
            </c:dLbl>
            <c:dLbl>
              <c:idx val="6"/>
              <c:layout>
                <c:manualLayout>
                  <c:x val="2.5859218343022641E-2"/>
                  <c:y val="-3.8410680798089622E-17"/>
                </c:manualLayout>
              </c:layout>
              <c:tx>
                <c:rich>
                  <a:bodyPr/>
                  <a:lstStyle/>
                  <a:p>
                    <a:r>
                      <a:rPr lang="en-US" dirty="0"/>
                      <a:t>64</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963-476E-AE4C-25B5F0566161}"/>
                </c:ext>
              </c:extLst>
            </c:dLbl>
            <c:dLbl>
              <c:idx val="7"/>
              <c:layout>
                <c:manualLayout>
                  <c:x val="2.5859218343022735E-2"/>
                  <c:y val="2.0951522466301042E-3"/>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r>
                      <a:rPr lang="en-US" dirty="0"/>
                      <a:t>71</a:t>
                    </a:r>
                  </a:p>
                </c:rich>
              </c:tx>
              <c:numFmt formatCode="#,##0.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tr-T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963-476E-AE4C-25B5F0566161}"/>
                </c:ext>
              </c:extLst>
            </c:dLbl>
            <c:dLbl>
              <c:idx val="8"/>
              <c:layout>
                <c:manualLayout>
                  <c:x val="2.9738101094476145E-2"/>
                  <c:y val="-4.1903044932602085E-3"/>
                </c:manualLayout>
              </c:layout>
              <c:tx>
                <c:rich>
                  <a:bodyPr/>
                  <a:lstStyle/>
                  <a:p>
                    <a:r>
                      <a:rPr lang="en-US" dirty="0"/>
                      <a:t>76</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963-476E-AE4C-25B5F0566161}"/>
                </c:ext>
              </c:extLst>
            </c:dLbl>
            <c:dLbl>
              <c:idx val="9"/>
              <c:layout>
                <c:manualLayout>
                  <c:x val="2.7152179260173871E-2"/>
                  <c:y val="-2.0951522466301042E-3"/>
                </c:manualLayout>
              </c:layout>
              <c:tx>
                <c:rich>
                  <a:bodyPr/>
                  <a:lstStyle/>
                  <a:p>
                    <a:r>
                      <a:rPr lang="en-US" dirty="0"/>
                      <a:t>58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963-476E-AE4C-25B5F0566161}"/>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RESULT!$A$2:$A$11</c:f>
              <c:strCache>
                <c:ptCount val="10"/>
                <c:pt idx="0">
                  <c:v>Taşkın/Sel</c:v>
                </c:pt>
                <c:pt idx="1">
                  <c:v>Deprem</c:v>
                </c:pt>
                <c:pt idx="2">
                  <c:v>Tüm Afetler</c:v>
                </c:pt>
                <c:pt idx="3">
                  <c:v>Kütle Hareketleri</c:v>
                </c:pt>
                <c:pt idx="4">
                  <c:v>Meteorolojik ve İklim Değişikliği Kaynaklı Afetler</c:v>
                </c:pt>
                <c:pt idx="5">
                  <c:v>Yangın</c:v>
                </c:pt>
                <c:pt idx="6">
                  <c:v>Endüstriyel Kazalar</c:v>
                </c:pt>
                <c:pt idx="7">
                  <c:v>Heyelan</c:v>
                </c:pt>
                <c:pt idx="8">
                  <c:v>Orman Yangını</c:v>
                </c:pt>
                <c:pt idx="9">
                  <c:v>Kuraklık</c:v>
                </c:pt>
              </c:strCache>
            </c:strRef>
          </c:cat>
          <c:val>
            <c:numRef>
              <c:f>RESULT!$C$2:$C$11</c:f>
              <c:numCache>
                <c:formatCode>General</c:formatCode>
                <c:ptCount val="10"/>
                <c:pt idx="0">
                  <c:v>47</c:v>
                </c:pt>
                <c:pt idx="1">
                  <c:v>54</c:v>
                </c:pt>
                <c:pt idx="2">
                  <c:v>55</c:v>
                </c:pt>
                <c:pt idx="3">
                  <c:v>51</c:v>
                </c:pt>
                <c:pt idx="4">
                  <c:v>62</c:v>
                </c:pt>
                <c:pt idx="5">
                  <c:v>69</c:v>
                </c:pt>
                <c:pt idx="6">
                  <c:v>61</c:v>
                </c:pt>
                <c:pt idx="7">
                  <c:v>67</c:v>
                </c:pt>
                <c:pt idx="8">
                  <c:v>68</c:v>
                </c:pt>
                <c:pt idx="9">
                  <c:v>52</c:v>
                </c:pt>
              </c:numCache>
            </c:numRef>
          </c:val>
          <c:extLst>
            <c:ext xmlns:c16="http://schemas.microsoft.com/office/drawing/2014/chart" uri="{C3380CC4-5D6E-409C-BE32-E72D297353CC}">
              <c16:uniqueId val="{00000001-6BE3-41FC-9842-8DA81984E4F1}"/>
            </c:ext>
          </c:extLst>
        </c:ser>
        <c:dLbls>
          <c:showLegendKey val="0"/>
          <c:showVal val="1"/>
          <c:showCatName val="0"/>
          <c:showSerName val="0"/>
          <c:showPercent val="0"/>
          <c:showBubbleSize val="0"/>
        </c:dLbls>
        <c:gapWidth val="150"/>
        <c:shape val="box"/>
        <c:axId val="1349504512"/>
        <c:axId val="1362275840"/>
        <c:axId val="0"/>
      </c:bar3DChart>
      <c:catAx>
        <c:axId val="1349504512"/>
        <c:scaling>
          <c:orientation val="maxMin"/>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tr-TR"/>
          </a:p>
        </c:txPr>
        <c:crossAx val="1362275840"/>
        <c:crosses val="autoZero"/>
        <c:auto val="1"/>
        <c:lblAlgn val="ctr"/>
        <c:lblOffset val="100"/>
        <c:noMultiLvlLbl val="0"/>
      </c:catAx>
      <c:valAx>
        <c:axId val="1362275840"/>
        <c:scaling>
          <c:orientation val="minMax"/>
        </c:scaling>
        <c:delete val="1"/>
        <c:axPos val="t"/>
        <c:numFmt formatCode="General" sourceLinked="1"/>
        <c:majorTickMark val="none"/>
        <c:minorTickMark val="none"/>
        <c:tickLblPos val="nextTo"/>
        <c:crossAx val="1349504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bar"/>
        <c:grouping val="clustered"/>
        <c:varyColors val="0"/>
        <c:ser>
          <c:idx val="0"/>
          <c:order val="0"/>
          <c:tx>
            <c:strRef>
              <c:f>Sayfa1!$B$1</c:f>
              <c:strCache>
                <c:ptCount val="1"/>
                <c:pt idx="0">
                  <c:v>EYLEM SAYISI</c:v>
                </c:pt>
              </c:strCache>
            </c:strRef>
          </c:tx>
          <c:spPr>
            <a:solidFill>
              <a:schemeClr val="accent1"/>
            </a:solidFill>
            <a:ln>
              <a:noFill/>
            </a:ln>
            <a:effectLst/>
          </c:spPr>
          <c:invertIfNegative val="0"/>
          <c:dLbls>
            <c:dLbl>
              <c:idx val="0"/>
              <c:tx>
                <c:rich>
                  <a:bodyPr/>
                  <a:lstStyle/>
                  <a:p>
                    <a:r>
                      <a:rPr lang="en-US"/>
                      <a:t>8836</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351-4AA2-8BA3-9A5C4D55D08B}"/>
                </c:ext>
              </c:extLst>
            </c:dLbl>
            <c:dLbl>
              <c:idx val="1"/>
              <c:tx>
                <c:rich>
                  <a:bodyPr/>
                  <a:lstStyle/>
                  <a:p>
                    <a:r>
                      <a:rPr lang="en-US"/>
                      <a:t>1923</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351-4AA2-8BA3-9A5C4D55D08B}"/>
                </c:ext>
              </c:extLst>
            </c:dLbl>
            <c:dLbl>
              <c:idx val="2"/>
              <c:tx>
                <c:rich>
                  <a:bodyPr/>
                  <a:lstStyle/>
                  <a:p>
                    <a:r>
                      <a:rPr lang="en-US"/>
                      <a:t>1307</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351-4AA2-8BA3-9A5C4D55D08B}"/>
                </c:ext>
              </c:extLst>
            </c:dLbl>
            <c:dLbl>
              <c:idx val="3"/>
              <c:tx>
                <c:rich>
                  <a:bodyPr/>
                  <a:lstStyle/>
                  <a:p>
                    <a:r>
                      <a:rPr lang="en-US"/>
                      <a:t>752</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351-4AA2-8BA3-9A5C4D55D08B}"/>
                </c:ext>
              </c:extLst>
            </c:dLbl>
            <c:dLbl>
              <c:idx val="4"/>
              <c:tx>
                <c:rich>
                  <a:bodyPr/>
                  <a:lstStyle/>
                  <a:p>
                    <a:r>
                      <a:rPr lang="en-US"/>
                      <a:t>516</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351-4AA2-8BA3-9A5C4D55D08B}"/>
                </c:ext>
              </c:extLst>
            </c:dLbl>
            <c:dLbl>
              <c:idx val="5"/>
              <c:tx>
                <c:rich>
                  <a:bodyPr/>
                  <a:lstStyle/>
                  <a:p>
                    <a:r>
                      <a:rPr lang="en-US"/>
                      <a:t>395</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351-4AA2-8BA3-9A5C4D55D08B}"/>
                </c:ext>
              </c:extLst>
            </c:dLbl>
            <c:dLbl>
              <c:idx val="6"/>
              <c:tx>
                <c:rich>
                  <a:bodyPr/>
                  <a:lstStyle/>
                  <a:p>
                    <a:r>
                      <a:rPr lang="en-US"/>
                      <a:t>346</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351-4AA2-8BA3-9A5C4D55D08B}"/>
                </c:ext>
              </c:extLst>
            </c:dLbl>
            <c:dLbl>
              <c:idx val="7"/>
              <c:tx>
                <c:rich>
                  <a:bodyPr/>
                  <a:lstStyle/>
                  <a:p>
                    <a:r>
                      <a:rPr lang="en-US"/>
                      <a:t>262</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351-4AA2-8BA3-9A5C4D55D08B}"/>
                </c:ext>
              </c:extLst>
            </c:dLbl>
            <c:dLbl>
              <c:idx val="9"/>
              <c:tx>
                <c:rich>
                  <a:bodyPr/>
                  <a:lstStyle/>
                  <a:p>
                    <a:r>
                      <a:rPr lang="en-US"/>
                      <a:t>215</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351-4AA2-8BA3-9A5C4D55D08B}"/>
                </c:ext>
              </c:extLst>
            </c:dLbl>
            <c:dLbl>
              <c:idx val="10"/>
              <c:tx>
                <c:rich>
                  <a:bodyPr/>
                  <a:lstStyle/>
                  <a:p>
                    <a:r>
                      <a:rPr lang="en-US"/>
                      <a:t>164</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351-4AA2-8BA3-9A5C4D55D08B}"/>
                </c:ext>
              </c:extLst>
            </c:dLbl>
            <c:dLbl>
              <c:idx val="11"/>
              <c:tx>
                <c:rich>
                  <a:bodyPr/>
                  <a:lstStyle/>
                  <a:p>
                    <a:r>
                      <a:rPr lang="en-US"/>
                      <a:t>160</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351-4AA2-8BA3-9A5C4D55D08B}"/>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Sayfa1!$A$2:$A$13</c:f>
              <c:strCache>
                <c:ptCount val="12"/>
                <c:pt idx="0">
                  <c:v>BELEDİYELER</c:v>
                </c:pt>
                <c:pt idx="1">
                  <c:v>DSİ</c:v>
                </c:pt>
                <c:pt idx="2">
                  <c:v>İL AFET VE ACİL DURUM MÜDÜRLÜKLERİ</c:v>
                </c:pt>
                <c:pt idx="3">
                  <c:v>TARIM - ORMAN BÖLGE MÜDÜRLÜKLERİ</c:v>
                </c:pt>
                <c:pt idx="4">
                  <c:v>ÇEVRE, ŞEHİRCİLİK VE İ.D.İ.M</c:v>
                </c:pt>
                <c:pt idx="5">
                  <c:v>İL ÖZEL İDARELERİ</c:v>
                </c:pt>
                <c:pt idx="6">
                  <c:v>KARAYOLLARI YEREL TEŞKİLATI</c:v>
                </c:pt>
                <c:pt idx="7">
                  <c:v>KAYMAKAMLIKLAR</c:v>
                </c:pt>
                <c:pt idx="8">
                  <c:v>OSB YÖNETİMLERİ</c:v>
                </c:pt>
                <c:pt idx="9">
                  <c:v>İL MİLLİ EĞİTİM MÜDÜRLÜKLERİ</c:v>
                </c:pt>
                <c:pt idx="10">
                  <c:v>ÜNİVERSİTELER</c:v>
                </c:pt>
                <c:pt idx="11">
                  <c:v>İL SAĞLIK MÜDÜRLÜKLERİ</c:v>
                </c:pt>
              </c:strCache>
            </c:strRef>
          </c:cat>
          <c:val>
            <c:numRef>
              <c:f>Sayfa1!$B$2:$B$13</c:f>
              <c:numCache>
                <c:formatCode>General</c:formatCode>
                <c:ptCount val="12"/>
                <c:pt idx="0">
                  <c:v>8859</c:v>
                </c:pt>
                <c:pt idx="1">
                  <c:v>1918</c:v>
                </c:pt>
                <c:pt idx="2">
                  <c:v>1316</c:v>
                </c:pt>
                <c:pt idx="3">
                  <c:v>754</c:v>
                </c:pt>
                <c:pt idx="4">
                  <c:v>522</c:v>
                </c:pt>
                <c:pt idx="5">
                  <c:v>400</c:v>
                </c:pt>
                <c:pt idx="6">
                  <c:v>351</c:v>
                </c:pt>
                <c:pt idx="7">
                  <c:v>257</c:v>
                </c:pt>
                <c:pt idx="8">
                  <c:v>216</c:v>
                </c:pt>
                <c:pt idx="9">
                  <c:v>187</c:v>
                </c:pt>
                <c:pt idx="10">
                  <c:v>163</c:v>
                </c:pt>
                <c:pt idx="11">
                  <c:v>146</c:v>
                </c:pt>
              </c:numCache>
            </c:numRef>
          </c:val>
          <c:extLst>
            <c:ext xmlns:c16="http://schemas.microsoft.com/office/drawing/2014/chart" uri="{C3380CC4-5D6E-409C-BE32-E72D297353CC}">
              <c16:uniqueId val="{00000000-E203-4A49-8EE8-F6F3F44BC751}"/>
            </c:ext>
          </c:extLst>
        </c:ser>
        <c:dLbls>
          <c:dLblPos val="outEnd"/>
          <c:showLegendKey val="0"/>
          <c:showVal val="1"/>
          <c:showCatName val="0"/>
          <c:showSerName val="0"/>
          <c:showPercent val="0"/>
          <c:showBubbleSize val="0"/>
        </c:dLbls>
        <c:gapWidth val="182"/>
        <c:axId val="398688336"/>
        <c:axId val="799166576"/>
      </c:barChart>
      <c:catAx>
        <c:axId val="3986883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tr-TR"/>
          </a:p>
        </c:txPr>
        <c:crossAx val="799166576"/>
        <c:crosses val="autoZero"/>
        <c:auto val="1"/>
        <c:lblAlgn val="ctr"/>
        <c:lblOffset val="100"/>
        <c:noMultiLvlLbl val="0"/>
      </c:catAx>
      <c:valAx>
        <c:axId val="799166576"/>
        <c:scaling>
          <c:orientation val="minMax"/>
          <c:max val="10000"/>
          <c:min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398688336"/>
        <c:crosses val="autoZero"/>
        <c:crossBetween val="between"/>
      </c:valAx>
      <c:spPr>
        <a:noFill/>
        <a:ln>
          <a:noFill/>
        </a:ln>
        <a:effectLst/>
      </c:spPr>
    </c:plotArea>
    <c:plotVisOnly val="1"/>
    <c:dispBlanksAs val="gap"/>
    <c:showDLblsOverMax val="0"/>
  </c:chart>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cap="flat" cmpd="sng" algn="ctr">
      <a:solidFill>
        <a:schemeClr val="tx1">
          <a:lumMod val="15000"/>
          <a:lumOff val="85000"/>
        </a:schemeClr>
      </a:solidFill>
      <a:round/>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064"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0EEE87-C140-45B5-A88B-F911C14A9645}" type="doc">
      <dgm:prSet loTypeId="urn:microsoft.com/office/officeart/2008/layout/VerticalCurvedList" loCatId="list" qsTypeId="urn:microsoft.com/office/officeart/2005/8/quickstyle/3d2" qsCatId="3D" csTypeId="urn:microsoft.com/office/officeart/2005/8/colors/accent0_3" csCatId="mainScheme" phldr="1"/>
      <dgm:spPr/>
      <dgm:t>
        <a:bodyPr/>
        <a:lstStyle/>
        <a:p>
          <a:endParaRPr lang="tr-TR"/>
        </a:p>
      </dgm:t>
    </dgm:pt>
    <dgm:pt modelId="{FD632B4A-0630-454A-A411-A91D9E93C347}">
      <dgm:prSet phldrT="[Metin]" custT="1"/>
      <dgm:spPr/>
      <dgm:t>
        <a:bodyPr/>
        <a:lstStyle/>
        <a:p>
          <a:r>
            <a:rPr lang="tr-TR" sz="2000" b="0" i="1" dirty="0">
              <a:latin typeface="Calibri" panose="020F0502020204030204" pitchFamily="34" charset="0"/>
            </a:rPr>
            <a:t>Afet Yönetimi Alanında Yapılan İş ve İşlemlerin Açıklanması</a:t>
          </a:r>
          <a:endParaRPr lang="tr-TR" sz="2000" b="0" i="1" dirty="0"/>
        </a:p>
      </dgm:t>
    </dgm:pt>
    <dgm:pt modelId="{2ED37A30-E688-4F71-BD4E-D3F440FF066C}" type="parTrans" cxnId="{F2FC17BF-4FEB-4D68-8C15-862A421F5409}">
      <dgm:prSet/>
      <dgm:spPr/>
      <dgm:t>
        <a:bodyPr/>
        <a:lstStyle/>
        <a:p>
          <a:endParaRPr lang="tr-TR" b="0" i="1" dirty="0"/>
        </a:p>
      </dgm:t>
    </dgm:pt>
    <dgm:pt modelId="{E4A08602-BD99-4085-81B6-E21E6B9C7442}" type="sibTrans" cxnId="{F2FC17BF-4FEB-4D68-8C15-862A421F5409}">
      <dgm:prSet/>
      <dgm:spPr/>
      <dgm:t>
        <a:bodyPr/>
        <a:lstStyle/>
        <a:p>
          <a:endParaRPr lang="tr-TR" b="0" i="1" dirty="0"/>
        </a:p>
      </dgm:t>
    </dgm:pt>
    <dgm:pt modelId="{E55E8888-9CB7-4E2D-81D5-6031E9CA5F73}">
      <dgm:prSet phldrT="[Metin]" custT="1"/>
      <dgm:spPr/>
      <dgm:t>
        <a:bodyPr/>
        <a:lstStyle/>
        <a:p>
          <a:r>
            <a:rPr lang="tr-TR" sz="2000" b="0" i="1" dirty="0" err="1">
              <a:latin typeface="Calibri" panose="020F0502020204030204" pitchFamily="34" charset="0"/>
            </a:rPr>
            <a:t>AFAD’ın</a:t>
          </a:r>
          <a:r>
            <a:rPr lang="tr-TR" sz="2000" b="0" i="1" dirty="0">
              <a:latin typeface="Calibri" panose="020F0502020204030204" pitchFamily="34" charset="0"/>
            </a:rPr>
            <a:t> Koordinasyon Gücünün Ortaya Konulması</a:t>
          </a:r>
          <a:endParaRPr lang="tr-TR" sz="2000" b="0" i="1" dirty="0"/>
        </a:p>
      </dgm:t>
    </dgm:pt>
    <dgm:pt modelId="{22AEE937-9183-4817-BE3A-7C4C6323AF4F}" type="parTrans" cxnId="{7A5700E1-C408-4116-B828-79D0ED0EAB76}">
      <dgm:prSet/>
      <dgm:spPr/>
      <dgm:t>
        <a:bodyPr/>
        <a:lstStyle/>
        <a:p>
          <a:endParaRPr lang="tr-TR" b="0" i="1" dirty="0"/>
        </a:p>
      </dgm:t>
    </dgm:pt>
    <dgm:pt modelId="{A455503B-2432-43D1-9B8F-37484EB73EB8}" type="sibTrans" cxnId="{7A5700E1-C408-4116-B828-79D0ED0EAB76}">
      <dgm:prSet/>
      <dgm:spPr/>
      <dgm:t>
        <a:bodyPr/>
        <a:lstStyle/>
        <a:p>
          <a:endParaRPr lang="tr-TR" b="0" i="1" dirty="0"/>
        </a:p>
      </dgm:t>
    </dgm:pt>
    <dgm:pt modelId="{5BD3F66C-B27F-48B2-96AC-C38A9EBE7EEE}">
      <dgm:prSet custT="1"/>
      <dgm:spPr/>
      <dgm:t>
        <a:bodyPr/>
        <a:lstStyle/>
        <a:p>
          <a:r>
            <a:rPr lang="tr-TR" sz="2000" i="1" dirty="0">
              <a:latin typeface="+mn-lt"/>
              <a:ea typeface="Times New Roman" panose="02020603050405020304" pitchFamily="18" charset="0"/>
              <a:cs typeface="Times New Roman" panose="02020603050405020304" pitchFamily="18" charset="0"/>
            </a:rPr>
            <a:t>«10., 11. ve 12. Kalkınma Planlarında da yer alan </a:t>
          </a:r>
          <a:r>
            <a:rPr lang="tr-TR" sz="2000" i="1" dirty="0">
              <a:latin typeface="+mn-lt"/>
              <a:cs typeface="Times New Roman" panose="02020603050405020304" pitchFamily="18" charset="0"/>
            </a:rPr>
            <a:t>“</a:t>
          </a:r>
          <a:r>
            <a:rPr lang="tr-TR" sz="2000" b="1" i="1" dirty="0">
              <a:latin typeface="+mn-lt"/>
              <a:cs typeface="Times New Roman" panose="02020603050405020304" pitchFamily="18" charset="0"/>
            </a:rPr>
            <a:t>Türkiye Afet Yönetimi Strateji Belgesi” </a:t>
          </a:r>
          <a:r>
            <a:rPr lang="tr-TR" sz="2000" i="1" dirty="0">
              <a:latin typeface="+mn-lt"/>
              <a:cs typeface="Times New Roman" panose="02020603050405020304" pitchFamily="18" charset="0"/>
            </a:rPr>
            <a:t>hazırlanacaktır» tedbirinin gerçekleştirilmesi</a:t>
          </a:r>
          <a:endParaRPr lang="tr-TR" sz="2000" b="0" i="1" dirty="0"/>
        </a:p>
      </dgm:t>
    </dgm:pt>
    <dgm:pt modelId="{D0C49B44-DADF-40D7-B8E2-9C68101F6EF5}" type="parTrans" cxnId="{16467160-10A9-4C69-905C-A41602A9B996}">
      <dgm:prSet/>
      <dgm:spPr/>
      <dgm:t>
        <a:bodyPr/>
        <a:lstStyle/>
        <a:p>
          <a:endParaRPr lang="tr-TR" b="0" i="1" dirty="0"/>
        </a:p>
      </dgm:t>
    </dgm:pt>
    <dgm:pt modelId="{A07795C5-B548-4CB0-9093-36E033730F0E}" type="sibTrans" cxnId="{16467160-10A9-4C69-905C-A41602A9B996}">
      <dgm:prSet/>
      <dgm:spPr/>
      <dgm:t>
        <a:bodyPr/>
        <a:lstStyle/>
        <a:p>
          <a:endParaRPr lang="tr-TR" b="0" i="1" dirty="0"/>
        </a:p>
      </dgm:t>
    </dgm:pt>
    <dgm:pt modelId="{AAAA895A-E38A-4735-B5DC-5984DC5AB3EE}">
      <dgm:prSet custT="1"/>
      <dgm:spPr/>
      <dgm:t>
        <a:bodyPr/>
        <a:lstStyle/>
        <a:p>
          <a:r>
            <a:rPr lang="tr-TR" sz="2000" b="0" i="1" dirty="0"/>
            <a:t>Uluslararası Alanda Bölgemizdeki Ülkelere Öncü Olunması </a:t>
          </a:r>
        </a:p>
      </dgm:t>
    </dgm:pt>
    <dgm:pt modelId="{F4DACE09-1F45-4F19-AEE7-119BDDF311FF}" type="parTrans" cxnId="{4FE26CE0-2ECC-4C6B-8327-3668E2FCC0D4}">
      <dgm:prSet/>
      <dgm:spPr/>
      <dgm:t>
        <a:bodyPr/>
        <a:lstStyle/>
        <a:p>
          <a:endParaRPr lang="tr-TR" b="0" i="1" dirty="0"/>
        </a:p>
      </dgm:t>
    </dgm:pt>
    <dgm:pt modelId="{54DDD578-2EE1-4ACF-9A64-F45F10F832B1}" type="sibTrans" cxnId="{4FE26CE0-2ECC-4C6B-8327-3668E2FCC0D4}">
      <dgm:prSet/>
      <dgm:spPr/>
      <dgm:t>
        <a:bodyPr/>
        <a:lstStyle/>
        <a:p>
          <a:endParaRPr lang="tr-TR" b="0" i="1" dirty="0"/>
        </a:p>
      </dgm:t>
    </dgm:pt>
    <dgm:pt modelId="{C32CAC6E-64BB-4EFA-9B63-0C5E7A5F43CA}">
      <dgm:prSet custT="1"/>
      <dgm:spPr/>
      <dgm:t>
        <a:bodyPr/>
        <a:lstStyle/>
        <a:p>
          <a:r>
            <a:rPr lang="tr-TR" sz="2000" b="0" i="1" dirty="0" err="1"/>
            <a:t>Sendai</a:t>
          </a:r>
          <a:r>
            <a:rPr lang="tr-TR" sz="2000" b="0" i="1" dirty="0"/>
            <a:t> Çerçeve Belgesinde Yer Alan </a:t>
          </a:r>
          <a:r>
            <a:rPr lang="tr-TR" sz="2000" b="1" i="1" dirty="0"/>
            <a:t>«Ulusal Ve Yerel Afet Risk Azaltma Stratejileri Olan Ülkelerin Sayısı»</a:t>
          </a:r>
          <a:r>
            <a:rPr lang="tr-TR" sz="2000" b="0" i="1" dirty="0"/>
            <a:t> Hedefini Gerçekleştirilmesi</a:t>
          </a:r>
        </a:p>
      </dgm:t>
    </dgm:pt>
    <dgm:pt modelId="{847227BE-43A4-4E1A-8CD3-F58C56127B25}" type="parTrans" cxnId="{68DBC3CB-21F2-4824-B776-DF7955C0AFEC}">
      <dgm:prSet/>
      <dgm:spPr/>
      <dgm:t>
        <a:bodyPr/>
        <a:lstStyle/>
        <a:p>
          <a:endParaRPr lang="tr-TR" b="0" i="1" dirty="0"/>
        </a:p>
      </dgm:t>
    </dgm:pt>
    <dgm:pt modelId="{ACCDED82-B758-46C3-B1EE-EAA54E555688}" type="sibTrans" cxnId="{68DBC3CB-21F2-4824-B776-DF7955C0AFEC}">
      <dgm:prSet/>
      <dgm:spPr/>
      <dgm:t>
        <a:bodyPr/>
        <a:lstStyle/>
        <a:p>
          <a:endParaRPr lang="tr-TR" b="0" i="1" dirty="0"/>
        </a:p>
      </dgm:t>
    </dgm:pt>
    <dgm:pt modelId="{B913FF1C-5C65-4FEA-9ABE-E27236B351B6}" type="pres">
      <dgm:prSet presAssocID="{1A0EEE87-C140-45B5-A88B-F911C14A9645}" presName="Name0" presStyleCnt="0">
        <dgm:presLayoutVars>
          <dgm:chMax val="7"/>
          <dgm:chPref val="7"/>
          <dgm:dir/>
        </dgm:presLayoutVars>
      </dgm:prSet>
      <dgm:spPr/>
    </dgm:pt>
    <dgm:pt modelId="{9659A882-DEC8-435A-9A6D-E24CE4FC47D2}" type="pres">
      <dgm:prSet presAssocID="{1A0EEE87-C140-45B5-A88B-F911C14A9645}" presName="Name1" presStyleCnt="0"/>
      <dgm:spPr/>
    </dgm:pt>
    <dgm:pt modelId="{9FE052C6-E5A1-4784-B4E3-8F16F7CB82E4}" type="pres">
      <dgm:prSet presAssocID="{1A0EEE87-C140-45B5-A88B-F911C14A9645}" presName="cycle" presStyleCnt="0"/>
      <dgm:spPr/>
    </dgm:pt>
    <dgm:pt modelId="{B13AEBBE-9E7C-4773-A7E8-D4D5E6A3B42B}" type="pres">
      <dgm:prSet presAssocID="{1A0EEE87-C140-45B5-A88B-F911C14A9645}" presName="srcNode" presStyleLbl="node1" presStyleIdx="0" presStyleCnt="5"/>
      <dgm:spPr/>
    </dgm:pt>
    <dgm:pt modelId="{F09C7F1B-4CC0-4EF8-8760-46501062EE74}" type="pres">
      <dgm:prSet presAssocID="{1A0EEE87-C140-45B5-A88B-F911C14A9645}" presName="conn" presStyleLbl="parChTrans1D2" presStyleIdx="0" presStyleCnt="1"/>
      <dgm:spPr/>
    </dgm:pt>
    <dgm:pt modelId="{63F02DA0-4C9D-4D26-9F4C-E2C841038C56}" type="pres">
      <dgm:prSet presAssocID="{1A0EEE87-C140-45B5-A88B-F911C14A9645}" presName="extraNode" presStyleLbl="node1" presStyleIdx="0" presStyleCnt="5"/>
      <dgm:spPr/>
    </dgm:pt>
    <dgm:pt modelId="{D281002B-5695-42F9-9268-64B611399776}" type="pres">
      <dgm:prSet presAssocID="{1A0EEE87-C140-45B5-A88B-F911C14A9645}" presName="dstNode" presStyleLbl="node1" presStyleIdx="0" presStyleCnt="5"/>
      <dgm:spPr/>
    </dgm:pt>
    <dgm:pt modelId="{69859B00-16B1-4909-BC14-155CE8DD6E2A}" type="pres">
      <dgm:prSet presAssocID="{FD632B4A-0630-454A-A411-A91D9E93C347}" presName="text_1" presStyleLbl="node1" presStyleIdx="0" presStyleCnt="5">
        <dgm:presLayoutVars>
          <dgm:bulletEnabled val="1"/>
        </dgm:presLayoutVars>
      </dgm:prSet>
      <dgm:spPr/>
    </dgm:pt>
    <dgm:pt modelId="{F0B82120-CCE3-486F-826F-C5740FEE7EBA}" type="pres">
      <dgm:prSet presAssocID="{FD632B4A-0630-454A-A411-A91D9E93C347}" presName="accent_1" presStyleCnt="0"/>
      <dgm:spPr/>
    </dgm:pt>
    <dgm:pt modelId="{3913A0AB-9C64-48E9-8B27-F0FFABE09809}" type="pres">
      <dgm:prSet presAssocID="{FD632B4A-0630-454A-A411-A91D9E93C347}" presName="accentRepeatNode" presStyleLbl="solidFgAcc1" presStyleIdx="0" presStyleCnt="5"/>
      <dgm:spPr/>
    </dgm:pt>
    <dgm:pt modelId="{6C3B7F25-D57E-4A8B-AB68-936BAAC6158E}" type="pres">
      <dgm:prSet presAssocID="{E55E8888-9CB7-4E2D-81D5-6031E9CA5F73}" presName="text_2" presStyleLbl="node1" presStyleIdx="1" presStyleCnt="5">
        <dgm:presLayoutVars>
          <dgm:bulletEnabled val="1"/>
        </dgm:presLayoutVars>
      </dgm:prSet>
      <dgm:spPr/>
    </dgm:pt>
    <dgm:pt modelId="{5622530D-22EB-4843-903A-5A9D330382E0}" type="pres">
      <dgm:prSet presAssocID="{E55E8888-9CB7-4E2D-81D5-6031E9CA5F73}" presName="accent_2" presStyleCnt="0"/>
      <dgm:spPr/>
    </dgm:pt>
    <dgm:pt modelId="{C641F3D2-00F0-44C4-987E-4F16DB9533EA}" type="pres">
      <dgm:prSet presAssocID="{E55E8888-9CB7-4E2D-81D5-6031E9CA5F73}" presName="accentRepeatNode" presStyleLbl="solidFgAcc1" presStyleIdx="1" presStyleCnt="5"/>
      <dgm:spPr/>
    </dgm:pt>
    <dgm:pt modelId="{DB9005B0-2A59-4CA0-9C89-1B6E4D2E7947}" type="pres">
      <dgm:prSet presAssocID="{C32CAC6E-64BB-4EFA-9B63-0C5E7A5F43CA}" presName="text_3" presStyleLbl="node1" presStyleIdx="2" presStyleCnt="5">
        <dgm:presLayoutVars>
          <dgm:bulletEnabled val="1"/>
        </dgm:presLayoutVars>
      </dgm:prSet>
      <dgm:spPr/>
    </dgm:pt>
    <dgm:pt modelId="{C8A92816-CC9B-4D5C-8BF5-CDD55BFCFF7D}" type="pres">
      <dgm:prSet presAssocID="{C32CAC6E-64BB-4EFA-9B63-0C5E7A5F43CA}" presName="accent_3" presStyleCnt="0"/>
      <dgm:spPr/>
    </dgm:pt>
    <dgm:pt modelId="{32E98CCC-5987-4EC9-A7ED-0B1828C19279}" type="pres">
      <dgm:prSet presAssocID="{C32CAC6E-64BB-4EFA-9B63-0C5E7A5F43CA}" presName="accentRepeatNode" presStyleLbl="solidFgAcc1" presStyleIdx="2" presStyleCnt="5"/>
      <dgm:spPr/>
    </dgm:pt>
    <dgm:pt modelId="{B59F5E82-EBC3-46AE-B1BA-C8FD026857F8}" type="pres">
      <dgm:prSet presAssocID="{5BD3F66C-B27F-48B2-96AC-C38A9EBE7EEE}" presName="text_4" presStyleLbl="node1" presStyleIdx="3" presStyleCnt="5">
        <dgm:presLayoutVars>
          <dgm:bulletEnabled val="1"/>
        </dgm:presLayoutVars>
      </dgm:prSet>
      <dgm:spPr/>
    </dgm:pt>
    <dgm:pt modelId="{9959B6CC-D1CC-4883-A5CE-4D5AC8B6297C}" type="pres">
      <dgm:prSet presAssocID="{5BD3F66C-B27F-48B2-96AC-C38A9EBE7EEE}" presName="accent_4" presStyleCnt="0"/>
      <dgm:spPr/>
    </dgm:pt>
    <dgm:pt modelId="{D4F4EE94-3D5E-4A61-9E9D-069103FEBB7E}" type="pres">
      <dgm:prSet presAssocID="{5BD3F66C-B27F-48B2-96AC-C38A9EBE7EEE}" presName="accentRepeatNode" presStyleLbl="solidFgAcc1" presStyleIdx="3" presStyleCnt="5"/>
      <dgm:spPr/>
    </dgm:pt>
    <dgm:pt modelId="{185EA8FC-5381-4C32-AF7D-011FAA29B8F2}" type="pres">
      <dgm:prSet presAssocID="{AAAA895A-E38A-4735-B5DC-5984DC5AB3EE}" presName="text_5" presStyleLbl="node1" presStyleIdx="4" presStyleCnt="5">
        <dgm:presLayoutVars>
          <dgm:bulletEnabled val="1"/>
        </dgm:presLayoutVars>
      </dgm:prSet>
      <dgm:spPr/>
    </dgm:pt>
    <dgm:pt modelId="{CDD28963-7E71-4EE5-A3AC-5AA6C9924075}" type="pres">
      <dgm:prSet presAssocID="{AAAA895A-E38A-4735-B5DC-5984DC5AB3EE}" presName="accent_5" presStyleCnt="0"/>
      <dgm:spPr/>
    </dgm:pt>
    <dgm:pt modelId="{9DD4A843-F50B-4772-8390-C42CBB390CF5}" type="pres">
      <dgm:prSet presAssocID="{AAAA895A-E38A-4735-B5DC-5984DC5AB3EE}" presName="accentRepeatNode" presStyleLbl="solidFgAcc1" presStyleIdx="4" presStyleCnt="5"/>
      <dgm:spPr/>
    </dgm:pt>
  </dgm:ptLst>
  <dgm:cxnLst>
    <dgm:cxn modelId="{7B932B02-EFCA-417A-9AF8-0E683B499A88}" type="presOf" srcId="{1A0EEE87-C140-45B5-A88B-F911C14A9645}" destId="{B913FF1C-5C65-4FEA-9ABE-E27236B351B6}" srcOrd="0" destOrd="0" presId="urn:microsoft.com/office/officeart/2008/layout/VerticalCurvedList"/>
    <dgm:cxn modelId="{16467160-10A9-4C69-905C-A41602A9B996}" srcId="{1A0EEE87-C140-45B5-A88B-F911C14A9645}" destId="{5BD3F66C-B27F-48B2-96AC-C38A9EBE7EEE}" srcOrd="3" destOrd="0" parTransId="{D0C49B44-DADF-40D7-B8E2-9C68101F6EF5}" sibTransId="{A07795C5-B548-4CB0-9093-36E033730F0E}"/>
    <dgm:cxn modelId="{37415E62-FC8A-4CAC-B34D-B831C76489CE}" type="presOf" srcId="{E55E8888-9CB7-4E2D-81D5-6031E9CA5F73}" destId="{6C3B7F25-D57E-4A8B-AB68-936BAAC6158E}" srcOrd="0" destOrd="0" presId="urn:microsoft.com/office/officeart/2008/layout/VerticalCurvedList"/>
    <dgm:cxn modelId="{7C2EF671-8530-43D4-9D29-7E1B1AE9C0BB}" type="presOf" srcId="{5BD3F66C-B27F-48B2-96AC-C38A9EBE7EEE}" destId="{B59F5E82-EBC3-46AE-B1BA-C8FD026857F8}" srcOrd="0" destOrd="0" presId="urn:microsoft.com/office/officeart/2008/layout/VerticalCurvedList"/>
    <dgm:cxn modelId="{78D50780-F648-4FF3-A3E7-4A29D91C108C}" type="presOf" srcId="{E4A08602-BD99-4085-81B6-E21E6B9C7442}" destId="{F09C7F1B-4CC0-4EF8-8760-46501062EE74}" srcOrd="0" destOrd="0" presId="urn:microsoft.com/office/officeart/2008/layout/VerticalCurvedList"/>
    <dgm:cxn modelId="{6BFC4295-4DF0-47C4-B4D1-4B642408F6EC}" type="presOf" srcId="{AAAA895A-E38A-4735-B5DC-5984DC5AB3EE}" destId="{185EA8FC-5381-4C32-AF7D-011FAA29B8F2}" srcOrd="0" destOrd="0" presId="urn:microsoft.com/office/officeart/2008/layout/VerticalCurvedList"/>
    <dgm:cxn modelId="{BE298CA2-2122-463B-A859-0192D2118EE6}" type="presOf" srcId="{FD632B4A-0630-454A-A411-A91D9E93C347}" destId="{69859B00-16B1-4909-BC14-155CE8DD6E2A}" srcOrd="0" destOrd="0" presId="urn:microsoft.com/office/officeart/2008/layout/VerticalCurvedList"/>
    <dgm:cxn modelId="{F2FC17BF-4FEB-4D68-8C15-862A421F5409}" srcId="{1A0EEE87-C140-45B5-A88B-F911C14A9645}" destId="{FD632B4A-0630-454A-A411-A91D9E93C347}" srcOrd="0" destOrd="0" parTransId="{2ED37A30-E688-4F71-BD4E-D3F440FF066C}" sibTransId="{E4A08602-BD99-4085-81B6-E21E6B9C7442}"/>
    <dgm:cxn modelId="{68DBC3CB-21F2-4824-B776-DF7955C0AFEC}" srcId="{1A0EEE87-C140-45B5-A88B-F911C14A9645}" destId="{C32CAC6E-64BB-4EFA-9B63-0C5E7A5F43CA}" srcOrd="2" destOrd="0" parTransId="{847227BE-43A4-4E1A-8CD3-F58C56127B25}" sibTransId="{ACCDED82-B758-46C3-B1EE-EAA54E555688}"/>
    <dgm:cxn modelId="{CAE0EBDA-5FCC-479C-860A-DE5DA4B48E59}" type="presOf" srcId="{C32CAC6E-64BB-4EFA-9B63-0C5E7A5F43CA}" destId="{DB9005B0-2A59-4CA0-9C89-1B6E4D2E7947}" srcOrd="0" destOrd="0" presId="urn:microsoft.com/office/officeart/2008/layout/VerticalCurvedList"/>
    <dgm:cxn modelId="{4FE26CE0-2ECC-4C6B-8327-3668E2FCC0D4}" srcId="{1A0EEE87-C140-45B5-A88B-F911C14A9645}" destId="{AAAA895A-E38A-4735-B5DC-5984DC5AB3EE}" srcOrd="4" destOrd="0" parTransId="{F4DACE09-1F45-4F19-AEE7-119BDDF311FF}" sibTransId="{54DDD578-2EE1-4ACF-9A64-F45F10F832B1}"/>
    <dgm:cxn modelId="{7A5700E1-C408-4116-B828-79D0ED0EAB76}" srcId="{1A0EEE87-C140-45B5-A88B-F911C14A9645}" destId="{E55E8888-9CB7-4E2D-81D5-6031E9CA5F73}" srcOrd="1" destOrd="0" parTransId="{22AEE937-9183-4817-BE3A-7C4C6323AF4F}" sibTransId="{A455503B-2432-43D1-9B8F-37484EB73EB8}"/>
    <dgm:cxn modelId="{9D6F13DD-6D02-4F93-AF7E-C77C7D2410F0}" type="presParOf" srcId="{B913FF1C-5C65-4FEA-9ABE-E27236B351B6}" destId="{9659A882-DEC8-435A-9A6D-E24CE4FC47D2}" srcOrd="0" destOrd="0" presId="urn:microsoft.com/office/officeart/2008/layout/VerticalCurvedList"/>
    <dgm:cxn modelId="{5311E6F5-017F-445C-ABBA-0720B16D3B6E}" type="presParOf" srcId="{9659A882-DEC8-435A-9A6D-E24CE4FC47D2}" destId="{9FE052C6-E5A1-4784-B4E3-8F16F7CB82E4}" srcOrd="0" destOrd="0" presId="urn:microsoft.com/office/officeart/2008/layout/VerticalCurvedList"/>
    <dgm:cxn modelId="{8F7F2867-B1EA-4327-8C49-75C4D06E6337}" type="presParOf" srcId="{9FE052C6-E5A1-4784-B4E3-8F16F7CB82E4}" destId="{B13AEBBE-9E7C-4773-A7E8-D4D5E6A3B42B}" srcOrd="0" destOrd="0" presId="urn:microsoft.com/office/officeart/2008/layout/VerticalCurvedList"/>
    <dgm:cxn modelId="{EDED99E4-5C28-41D9-A2D7-2A088A1F8E75}" type="presParOf" srcId="{9FE052C6-E5A1-4784-B4E3-8F16F7CB82E4}" destId="{F09C7F1B-4CC0-4EF8-8760-46501062EE74}" srcOrd="1" destOrd="0" presId="urn:microsoft.com/office/officeart/2008/layout/VerticalCurvedList"/>
    <dgm:cxn modelId="{F8F8041B-76C5-45D5-A8B4-F208DA3B22F8}" type="presParOf" srcId="{9FE052C6-E5A1-4784-B4E3-8F16F7CB82E4}" destId="{63F02DA0-4C9D-4D26-9F4C-E2C841038C56}" srcOrd="2" destOrd="0" presId="urn:microsoft.com/office/officeart/2008/layout/VerticalCurvedList"/>
    <dgm:cxn modelId="{B04555EB-F0BC-4B91-A98E-4C47F6270D10}" type="presParOf" srcId="{9FE052C6-E5A1-4784-B4E3-8F16F7CB82E4}" destId="{D281002B-5695-42F9-9268-64B611399776}" srcOrd="3" destOrd="0" presId="urn:microsoft.com/office/officeart/2008/layout/VerticalCurvedList"/>
    <dgm:cxn modelId="{3DB7FB74-5F82-46D0-BD53-03E4BDF588AA}" type="presParOf" srcId="{9659A882-DEC8-435A-9A6D-E24CE4FC47D2}" destId="{69859B00-16B1-4909-BC14-155CE8DD6E2A}" srcOrd="1" destOrd="0" presId="urn:microsoft.com/office/officeart/2008/layout/VerticalCurvedList"/>
    <dgm:cxn modelId="{E611C2D0-4788-4EAA-85C7-54B68D3ED7A2}" type="presParOf" srcId="{9659A882-DEC8-435A-9A6D-E24CE4FC47D2}" destId="{F0B82120-CCE3-486F-826F-C5740FEE7EBA}" srcOrd="2" destOrd="0" presId="urn:microsoft.com/office/officeart/2008/layout/VerticalCurvedList"/>
    <dgm:cxn modelId="{CDEFBFB3-0049-4B03-A9C3-2C754DE51946}" type="presParOf" srcId="{F0B82120-CCE3-486F-826F-C5740FEE7EBA}" destId="{3913A0AB-9C64-48E9-8B27-F0FFABE09809}" srcOrd="0" destOrd="0" presId="urn:microsoft.com/office/officeart/2008/layout/VerticalCurvedList"/>
    <dgm:cxn modelId="{395DF6D6-DA16-491C-AC75-FB89EF713A45}" type="presParOf" srcId="{9659A882-DEC8-435A-9A6D-E24CE4FC47D2}" destId="{6C3B7F25-D57E-4A8B-AB68-936BAAC6158E}" srcOrd="3" destOrd="0" presId="urn:microsoft.com/office/officeart/2008/layout/VerticalCurvedList"/>
    <dgm:cxn modelId="{84BE00CB-E237-4A04-8F3C-7F0DEB1B3E15}" type="presParOf" srcId="{9659A882-DEC8-435A-9A6D-E24CE4FC47D2}" destId="{5622530D-22EB-4843-903A-5A9D330382E0}" srcOrd="4" destOrd="0" presId="urn:microsoft.com/office/officeart/2008/layout/VerticalCurvedList"/>
    <dgm:cxn modelId="{53C6EDDB-8BCF-45B6-A7DD-6859E022D066}" type="presParOf" srcId="{5622530D-22EB-4843-903A-5A9D330382E0}" destId="{C641F3D2-00F0-44C4-987E-4F16DB9533EA}" srcOrd="0" destOrd="0" presId="urn:microsoft.com/office/officeart/2008/layout/VerticalCurvedList"/>
    <dgm:cxn modelId="{9ACB514D-B52F-4EED-9470-E7E148699BD1}" type="presParOf" srcId="{9659A882-DEC8-435A-9A6D-E24CE4FC47D2}" destId="{DB9005B0-2A59-4CA0-9C89-1B6E4D2E7947}" srcOrd="5" destOrd="0" presId="urn:microsoft.com/office/officeart/2008/layout/VerticalCurvedList"/>
    <dgm:cxn modelId="{9CC6159C-277E-481C-BE42-85185CD5D3BA}" type="presParOf" srcId="{9659A882-DEC8-435A-9A6D-E24CE4FC47D2}" destId="{C8A92816-CC9B-4D5C-8BF5-CDD55BFCFF7D}" srcOrd="6" destOrd="0" presId="urn:microsoft.com/office/officeart/2008/layout/VerticalCurvedList"/>
    <dgm:cxn modelId="{EBD49C10-D3D3-42B5-A85B-A9082D5CD855}" type="presParOf" srcId="{C8A92816-CC9B-4D5C-8BF5-CDD55BFCFF7D}" destId="{32E98CCC-5987-4EC9-A7ED-0B1828C19279}" srcOrd="0" destOrd="0" presId="urn:microsoft.com/office/officeart/2008/layout/VerticalCurvedList"/>
    <dgm:cxn modelId="{59C8D310-A339-4F29-BD60-167FC56FF7AF}" type="presParOf" srcId="{9659A882-DEC8-435A-9A6D-E24CE4FC47D2}" destId="{B59F5E82-EBC3-46AE-B1BA-C8FD026857F8}" srcOrd="7" destOrd="0" presId="urn:microsoft.com/office/officeart/2008/layout/VerticalCurvedList"/>
    <dgm:cxn modelId="{4EB10AA5-A892-4EAE-99BA-ED847860AE8D}" type="presParOf" srcId="{9659A882-DEC8-435A-9A6D-E24CE4FC47D2}" destId="{9959B6CC-D1CC-4883-A5CE-4D5AC8B6297C}" srcOrd="8" destOrd="0" presId="urn:microsoft.com/office/officeart/2008/layout/VerticalCurvedList"/>
    <dgm:cxn modelId="{EDE9DD50-27CD-48EF-9D53-B3168B0EC5E4}" type="presParOf" srcId="{9959B6CC-D1CC-4883-A5CE-4D5AC8B6297C}" destId="{D4F4EE94-3D5E-4A61-9E9D-069103FEBB7E}" srcOrd="0" destOrd="0" presId="urn:microsoft.com/office/officeart/2008/layout/VerticalCurvedList"/>
    <dgm:cxn modelId="{E1CFC92D-9BF3-48D6-9D49-25B1E78BDC7E}" type="presParOf" srcId="{9659A882-DEC8-435A-9A6D-E24CE4FC47D2}" destId="{185EA8FC-5381-4C32-AF7D-011FAA29B8F2}" srcOrd="9" destOrd="0" presId="urn:microsoft.com/office/officeart/2008/layout/VerticalCurvedList"/>
    <dgm:cxn modelId="{CA77311F-8C48-41A5-B2AF-11E6A88C840A}" type="presParOf" srcId="{9659A882-DEC8-435A-9A6D-E24CE4FC47D2}" destId="{CDD28963-7E71-4EE5-A3AC-5AA6C9924075}" srcOrd="10" destOrd="0" presId="urn:microsoft.com/office/officeart/2008/layout/VerticalCurvedList"/>
    <dgm:cxn modelId="{FA02E944-9688-4838-A900-50D53B3FD507}" type="presParOf" srcId="{CDD28963-7E71-4EE5-A3AC-5AA6C9924075}" destId="{9DD4A843-F50B-4772-8390-C42CBB390CF5}"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2A1098-32A2-4C13-ABEF-3E62D34E8EFA}"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tr-TR"/>
        </a:p>
      </dgm:t>
    </dgm:pt>
    <dgm:pt modelId="{29882692-089A-4E1C-8A07-1B10DDD96D07}">
      <dgm:prSet phldrT="[Metin]" custT="1"/>
      <dgm:spPr/>
      <dgm:t>
        <a:bodyPr/>
        <a:lstStyle/>
        <a:p>
          <a:pPr algn="ctr"/>
          <a:r>
            <a:rPr lang="tr-TR" sz="2400" i="1" dirty="0"/>
            <a:t>15/07/2018 tarihli ve 30479 sayılı Resmi Gazetede yayımlanan 4 sayılı Cumhurbaşkanlığı Kararnamesi gereğince</a:t>
          </a:r>
        </a:p>
      </dgm:t>
    </dgm:pt>
    <dgm:pt modelId="{AEF3BF99-2FEE-45BB-BCF7-D2199174E8ED}" type="parTrans" cxnId="{6F214296-C4AA-4C2F-9E29-AF759A5DC791}">
      <dgm:prSet/>
      <dgm:spPr/>
      <dgm:t>
        <a:bodyPr/>
        <a:lstStyle/>
        <a:p>
          <a:pPr algn="ctr"/>
          <a:endParaRPr lang="tr-TR" sz="3200" i="1"/>
        </a:p>
      </dgm:t>
    </dgm:pt>
    <dgm:pt modelId="{9F5B02A4-6BAC-4DA5-8F82-B853015F8145}" type="sibTrans" cxnId="{6F214296-C4AA-4C2F-9E29-AF759A5DC791}">
      <dgm:prSet/>
      <dgm:spPr/>
      <dgm:t>
        <a:bodyPr/>
        <a:lstStyle/>
        <a:p>
          <a:pPr algn="ctr"/>
          <a:endParaRPr lang="tr-TR" sz="3200" i="1"/>
        </a:p>
      </dgm:t>
    </dgm:pt>
    <dgm:pt modelId="{EB24BA94-FBAD-4892-9F94-D651AB157D9A}">
      <dgm:prSet phldrT="[Metin]" custT="1"/>
      <dgm:spPr/>
      <dgm:t>
        <a:bodyPr/>
        <a:lstStyle/>
        <a:p>
          <a:pPr algn="ctr"/>
          <a:r>
            <a:rPr lang="tr-TR" altLang="tr-TR" sz="2400" i="1" dirty="0">
              <a:latin typeface="+mn-lt"/>
              <a:cs typeface="Calibri" panose="020F0502020204030204" pitchFamily="34" charset="0"/>
            </a:rPr>
            <a:t>Afet Yönetiminde Etkinlik Özel İhtisas Komisyon Raporu Tespitince  Afet Yönetimi konusunda genel ve/veya detay bir stratejik plan ihtiyacının varlığının tespit edilmesi </a:t>
          </a:r>
          <a:endParaRPr lang="tr-TR" sz="2400" i="1" dirty="0"/>
        </a:p>
      </dgm:t>
    </dgm:pt>
    <dgm:pt modelId="{394ACCAE-A83D-44AB-8B35-79C67A551A33}" type="parTrans" cxnId="{D6727CA1-1708-4BBA-921D-032044BAA965}">
      <dgm:prSet/>
      <dgm:spPr/>
      <dgm:t>
        <a:bodyPr/>
        <a:lstStyle/>
        <a:p>
          <a:pPr algn="ctr"/>
          <a:endParaRPr lang="tr-TR" sz="3200" i="1"/>
        </a:p>
      </dgm:t>
    </dgm:pt>
    <dgm:pt modelId="{470067E0-C896-4A1D-8488-8B7B0396D471}" type="sibTrans" cxnId="{D6727CA1-1708-4BBA-921D-032044BAA965}">
      <dgm:prSet/>
      <dgm:spPr/>
      <dgm:t>
        <a:bodyPr/>
        <a:lstStyle/>
        <a:p>
          <a:pPr algn="ctr"/>
          <a:endParaRPr lang="tr-TR" sz="3200" i="1"/>
        </a:p>
      </dgm:t>
    </dgm:pt>
    <dgm:pt modelId="{7A6B3A14-FB6F-4AD0-A7B2-D3CE294DD935}">
      <dgm:prSet custT="1"/>
      <dgm:spPr/>
      <dgm:t>
        <a:bodyPr/>
        <a:lstStyle/>
        <a:p>
          <a:pPr algn="ctr"/>
          <a:r>
            <a:rPr lang="tr-TR" sz="2400" i="1" dirty="0">
              <a:latin typeface="+mn-lt"/>
              <a:ea typeface="Times New Roman" panose="02020603050405020304" pitchFamily="18" charset="0"/>
              <a:cs typeface="Times New Roman" panose="02020603050405020304" pitchFamily="18" charset="0"/>
            </a:rPr>
            <a:t>10., 11. ve 12. Kalkınma Planlarında </a:t>
          </a:r>
          <a:r>
            <a:rPr lang="tr-TR" sz="2400" i="1" dirty="0">
              <a:latin typeface="+mn-lt"/>
              <a:cs typeface="Times New Roman" panose="02020603050405020304" pitchFamily="18" charset="0"/>
            </a:rPr>
            <a:t>“</a:t>
          </a:r>
          <a:r>
            <a:rPr lang="tr-TR" sz="2400" b="1" i="1" dirty="0">
              <a:latin typeface="+mn-lt"/>
              <a:cs typeface="Times New Roman" panose="02020603050405020304" pitchFamily="18" charset="0"/>
            </a:rPr>
            <a:t>Türkiye Afet Yönetimi Strateji Belgesi” </a:t>
          </a:r>
          <a:r>
            <a:rPr lang="tr-TR" sz="2400" i="1" dirty="0">
              <a:latin typeface="+mn-lt"/>
              <a:cs typeface="Times New Roman" panose="02020603050405020304" pitchFamily="18" charset="0"/>
            </a:rPr>
            <a:t>hazırlanacaktır.</a:t>
          </a:r>
        </a:p>
      </dgm:t>
    </dgm:pt>
    <dgm:pt modelId="{73711518-0168-4EF7-9437-0F7F92B886F8}" type="parTrans" cxnId="{08801777-E445-496F-A4B9-4D753976CDE5}">
      <dgm:prSet/>
      <dgm:spPr/>
      <dgm:t>
        <a:bodyPr/>
        <a:lstStyle/>
        <a:p>
          <a:pPr algn="ctr"/>
          <a:endParaRPr lang="tr-TR" sz="3200" i="1"/>
        </a:p>
      </dgm:t>
    </dgm:pt>
    <dgm:pt modelId="{1FD794DE-72A3-4728-BF0C-9E088158905F}" type="sibTrans" cxnId="{08801777-E445-496F-A4B9-4D753976CDE5}">
      <dgm:prSet/>
      <dgm:spPr/>
      <dgm:t>
        <a:bodyPr/>
        <a:lstStyle/>
        <a:p>
          <a:pPr algn="ctr"/>
          <a:endParaRPr lang="tr-TR" sz="3200" i="1"/>
        </a:p>
      </dgm:t>
    </dgm:pt>
    <dgm:pt modelId="{4EA6F43C-24EA-4ED2-90CE-4A396E725C76}" type="pres">
      <dgm:prSet presAssocID="{C42A1098-32A2-4C13-ABEF-3E62D34E8EFA}" presName="linear" presStyleCnt="0">
        <dgm:presLayoutVars>
          <dgm:dir/>
          <dgm:animLvl val="lvl"/>
          <dgm:resizeHandles val="exact"/>
        </dgm:presLayoutVars>
      </dgm:prSet>
      <dgm:spPr/>
    </dgm:pt>
    <dgm:pt modelId="{D57563D5-C23F-49AE-A077-B943BA9DA6EB}" type="pres">
      <dgm:prSet presAssocID="{29882692-089A-4E1C-8A07-1B10DDD96D07}" presName="parentLin" presStyleCnt="0"/>
      <dgm:spPr/>
    </dgm:pt>
    <dgm:pt modelId="{57375377-A932-447D-9E88-58858312B69D}" type="pres">
      <dgm:prSet presAssocID="{29882692-089A-4E1C-8A07-1B10DDD96D07}" presName="parentLeftMargin" presStyleLbl="node1" presStyleIdx="0" presStyleCnt="3"/>
      <dgm:spPr/>
    </dgm:pt>
    <dgm:pt modelId="{F77A34A8-DB24-4ACA-8855-6A9C91D3DBA9}" type="pres">
      <dgm:prSet presAssocID="{29882692-089A-4E1C-8A07-1B10DDD96D07}" presName="parentText" presStyleLbl="node1" presStyleIdx="0" presStyleCnt="3" custScaleX="121273" custScaleY="86139">
        <dgm:presLayoutVars>
          <dgm:chMax val="0"/>
          <dgm:bulletEnabled val="1"/>
        </dgm:presLayoutVars>
      </dgm:prSet>
      <dgm:spPr/>
    </dgm:pt>
    <dgm:pt modelId="{A5BB535D-CEBC-498F-ACC0-5B2C28D947AC}" type="pres">
      <dgm:prSet presAssocID="{29882692-089A-4E1C-8A07-1B10DDD96D07}" presName="negativeSpace" presStyleCnt="0"/>
      <dgm:spPr/>
    </dgm:pt>
    <dgm:pt modelId="{55371DEA-2476-4003-8587-B5D92CBA9122}" type="pres">
      <dgm:prSet presAssocID="{29882692-089A-4E1C-8A07-1B10DDD96D07}" presName="childText" presStyleLbl="conFgAcc1" presStyleIdx="0" presStyleCnt="3">
        <dgm:presLayoutVars>
          <dgm:bulletEnabled val="1"/>
        </dgm:presLayoutVars>
      </dgm:prSet>
      <dgm:spPr/>
    </dgm:pt>
    <dgm:pt modelId="{FC9C2054-E568-4937-8540-E8D8BBEB7977}" type="pres">
      <dgm:prSet presAssocID="{9F5B02A4-6BAC-4DA5-8F82-B853015F8145}" presName="spaceBetweenRectangles" presStyleCnt="0"/>
      <dgm:spPr/>
    </dgm:pt>
    <dgm:pt modelId="{E096A056-8D05-468A-B530-C349640F4709}" type="pres">
      <dgm:prSet presAssocID="{EB24BA94-FBAD-4892-9F94-D651AB157D9A}" presName="parentLin" presStyleCnt="0"/>
      <dgm:spPr/>
    </dgm:pt>
    <dgm:pt modelId="{465BD1F2-80FB-438E-A07E-A77102510752}" type="pres">
      <dgm:prSet presAssocID="{EB24BA94-FBAD-4892-9F94-D651AB157D9A}" presName="parentLeftMargin" presStyleLbl="node1" presStyleIdx="0" presStyleCnt="3"/>
      <dgm:spPr/>
    </dgm:pt>
    <dgm:pt modelId="{BFAF90EB-E316-48CD-B125-12A61BEFEA53}" type="pres">
      <dgm:prSet presAssocID="{EB24BA94-FBAD-4892-9F94-D651AB157D9A}" presName="parentText" presStyleLbl="node1" presStyleIdx="1" presStyleCnt="3" custScaleX="121273" custScaleY="86139">
        <dgm:presLayoutVars>
          <dgm:chMax val="0"/>
          <dgm:bulletEnabled val="1"/>
        </dgm:presLayoutVars>
      </dgm:prSet>
      <dgm:spPr/>
    </dgm:pt>
    <dgm:pt modelId="{ED439392-9BF6-4DAE-8FFD-A82B1AF42228}" type="pres">
      <dgm:prSet presAssocID="{EB24BA94-FBAD-4892-9F94-D651AB157D9A}" presName="negativeSpace" presStyleCnt="0"/>
      <dgm:spPr/>
    </dgm:pt>
    <dgm:pt modelId="{81FFF1B6-F72E-43BB-A0E6-3C26C24757C8}" type="pres">
      <dgm:prSet presAssocID="{EB24BA94-FBAD-4892-9F94-D651AB157D9A}" presName="childText" presStyleLbl="conFgAcc1" presStyleIdx="1" presStyleCnt="3">
        <dgm:presLayoutVars>
          <dgm:bulletEnabled val="1"/>
        </dgm:presLayoutVars>
      </dgm:prSet>
      <dgm:spPr/>
    </dgm:pt>
    <dgm:pt modelId="{E2E631C8-A0F8-4422-BBE3-2D5264BD9AA5}" type="pres">
      <dgm:prSet presAssocID="{470067E0-C896-4A1D-8488-8B7B0396D471}" presName="spaceBetweenRectangles" presStyleCnt="0"/>
      <dgm:spPr/>
    </dgm:pt>
    <dgm:pt modelId="{ACCC703F-2635-45A9-8046-41A0FDE099AD}" type="pres">
      <dgm:prSet presAssocID="{7A6B3A14-FB6F-4AD0-A7B2-D3CE294DD935}" presName="parentLin" presStyleCnt="0"/>
      <dgm:spPr/>
    </dgm:pt>
    <dgm:pt modelId="{3352A257-6E09-48EA-8D9B-86ADF74E7C8C}" type="pres">
      <dgm:prSet presAssocID="{7A6B3A14-FB6F-4AD0-A7B2-D3CE294DD935}" presName="parentLeftMargin" presStyleLbl="node1" presStyleIdx="1" presStyleCnt="3"/>
      <dgm:spPr/>
    </dgm:pt>
    <dgm:pt modelId="{D3E88552-1BED-49C9-872A-9C8206A6323D}" type="pres">
      <dgm:prSet presAssocID="{7A6B3A14-FB6F-4AD0-A7B2-D3CE294DD935}" presName="parentText" presStyleLbl="node1" presStyleIdx="2" presStyleCnt="3" custScaleX="120793">
        <dgm:presLayoutVars>
          <dgm:chMax val="0"/>
          <dgm:bulletEnabled val="1"/>
        </dgm:presLayoutVars>
      </dgm:prSet>
      <dgm:spPr/>
    </dgm:pt>
    <dgm:pt modelId="{1EA95252-FCD5-4E25-974A-14172828A843}" type="pres">
      <dgm:prSet presAssocID="{7A6B3A14-FB6F-4AD0-A7B2-D3CE294DD935}" presName="negativeSpace" presStyleCnt="0"/>
      <dgm:spPr/>
    </dgm:pt>
    <dgm:pt modelId="{63435EC3-DB46-4722-B32E-7C831E99CF78}" type="pres">
      <dgm:prSet presAssocID="{7A6B3A14-FB6F-4AD0-A7B2-D3CE294DD935}" presName="childText" presStyleLbl="conFgAcc1" presStyleIdx="2" presStyleCnt="3">
        <dgm:presLayoutVars>
          <dgm:bulletEnabled val="1"/>
        </dgm:presLayoutVars>
      </dgm:prSet>
      <dgm:spPr/>
    </dgm:pt>
  </dgm:ptLst>
  <dgm:cxnLst>
    <dgm:cxn modelId="{BFFDEC07-EBE9-4DDD-AE86-4DA48D4611E3}" type="presOf" srcId="{29882692-089A-4E1C-8A07-1B10DDD96D07}" destId="{57375377-A932-447D-9E88-58858312B69D}" srcOrd="0" destOrd="0" presId="urn:microsoft.com/office/officeart/2005/8/layout/list1"/>
    <dgm:cxn modelId="{CF85D622-9FF2-44E6-8D38-EAF38A2284EA}" type="presOf" srcId="{7A6B3A14-FB6F-4AD0-A7B2-D3CE294DD935}" destId="{3352A257-6E09-48EA-8D9B-86ADF74E7C8C}" srcOrd="0" destOrd="0" presId="urn:microsoft.com/office/officeart/2005/8/layout/list1"/>
    <dgm:cxn modelId="{C99D2927-907D-4354-8D3A-F7A62EA592C5}" type="presOf" srcId="{7A6B3A14-FB6F-4AD0-A7B2-D3CE294DD935}" destId="{D3E88552-1BED-49C9-872A-9C8206A6323D}" srcOrd="1" destOrd="0" presId="urn:microsoft.com/office/officeart/2005/8/layout/list1"/>
    <dgm:cxn modelId="{8F1DD229-F9B1-43E0-80DB-C3E4EB089F8F}" type="presOf" srcId="{EB24BA94-FBAD-4892-9F94-D651AB157D9A}" destId="{BFAF90EB-E316-48CD-B125-12A61BEFEA53}" srcOrd="1" destOrd="0" presId="urn:microsoft.com/office/officeart/2005/8/layout/list1"/>
    <dgm:cxn modelId="{28796650-8D5A-4556-9C90-41D3484C4D69}" type="presOf" srcId="{EB24BA94-FBAD-4892-9F94-D651AB157D9A}" destId="{465BD1F2-80FB-438E-A07E-A77102510752}" srcOrd="0" destOrd="0" presId="urn:microsoft.com/office/officeart/2005/8/layout/list1"/>
    <dgm:cxn modelId="{08801777-E445-496F-A4B9-4D753976CDE5}" srcId="{C42A1098-32A2-4C13-ABEF-3E62D34E8EFA}" destId="{7A6B3A14-FB6F-4AD0-A7B2-D3CE294DD935}" srcOrd="2" destOrd="0" parTransId="{73711518-0168-4EF7-9437-0F7F92B886F8}" sibTransId="{1FD794DE-72A3-4728-BF0C-9E088158905F}"/>
    <dgm:cxn modelId="{6F214296-C4AA-4C2F-9E29-AF759A5DC791}" srcId="{C42A1098-32A2-4C13-ABEF-3E62D34E8EFA}" destId="{29882692-089A-4E1C-8A07-1B10DDD96D07}" srcOrd="0" destOrd="0" parTransId="{AEF3BF99-2FEE-45BB-BCF7-D2199174E8ED}" sibTransId="{9F5B02A4-6BAC-4DA5-8F82-B853015F8145}"/>
    <dgm:cxn modelId="{8F1AFE9A-541A-416A-BB60-34B5DAE4F67A}" type="presOf" srcId="{29882692-089A-4E1C-8A07-1B10DDD96D07}" destId="{F77A34A8-DB24-4ACA-8855-6A9C91D3DBA9}" srcOrd="1" destOrd="0" presId="urn:microsoft.com/office/officeart/2005/8/layout/list1"/>
    <dgm:cxn modelId="{D6727CA1-1708-4BBA-921D-032044BAA965}" srcId="{C42A1098-32A2-4C13-ABEF-3E62D34E8EFA}" destId="{EB24BA94-FBAD-4892-9F94-D651AB157D9A}" srcOrd="1" destOrd="0" parTransId="{394ACCAE-A83D-44AB-8B35-79C67A551A33}" sibTransId="{470067E0-C896-4A1D-8488-8B7B0396D471}"/>
    <dgm:cxn modelId="{604E7EC2-370F-4AF8-AC70-8A55793C4406}" type="presOf" srcId="{C42A1098-32A2-4C13-ABEF-3E62D34E8EFA}" destId="{4EA6F43C-24EA-4ED2-90CE-4A396E725C76}" srcOrd="0" destOrd="0" presId="urn:microsoft.com/office/officeart/2005/8/layout/list1"/>
    <dgm:cxn modelId="{B10C2471-89E7-40D8-8CCF-8705208E0654}" type="presParOf" srcId="{4EA6F43C-24EA-4ED2-90CE-4A396E725C76}" destId="{D57563D5-C23F-49AE-A077-B943BA9DA6EB}" srcOrd="0" destOrd="0" presId="urn:microsoft.com/office/officeart/2005/8/layout/list1"/>
    <dgm:cxn modelId="{CF2F4FA8-7E38-4B9C-BFF3-F9324B4EE667}" type="presParOf" srcId="{D57563D5-C23F-49AE-A077-B943BA9DA6EB}" destId="{57375377-A932-447D-9E88-58858312B69D}" srcOrd="0" destOrd="0" presId="urn:microsoft.com/office/officeart/2005/8/layout/list1"/>
    <dgm:cxn modelId="{E5017CB5-A25A-481B-84F8-1AB189251CF2}" type="presParOf" srcId="{D57563D5-C23F-49AE-A077-B943BA9DA6EB}" destId="{F77A34A8-DB24-4ACA-8855-6A9C91D3DBA9}" srcOrd="1" destOrd="0" presId="urn:microsoft.com/office/officeart/2005/8/layout/list1"/>
    <dgm:cxn modelId="{1CD0B595-6700-46E7-ADBA-E8CFF41C7529}" type="presParOf" srcId="{4EA6F43C-24EA-4ED2-90CE-4A396E725C76}" destId="{A5BB535D-CEBC-498F-ACC0-5B2C28D947AC}" srcOrd="1" destOrd="0" presId="urn:microsoft.com/office/officeart/2005/8/layout/list1"/>
    <dgm:cxn modelId="{E83CB17F-3FF0-4BF7-ADC1-CB3C48DEA3DA}" type="presParOf" srcId="{4EA6F43C-24EA-4ED2-90CE-4A396E725C76}" destId="{55371DEA-2476-4003-8587-B5D92CBA9122}" srcOrd="2" destOrd="0" presId="urn:microsoft.com/office/officeart/2005/8/layout/list1"/>
    <dgm:cxn modelId="{660C75A0-7C69-4AD5-9910-AB767BC59265}" type="presParOf" srcId="{4EA6F43C-24EA-4ED2-90CE-4A396E725C76}" destId="{FC9C2054-E568-4937-8540-E8D8BBEB7977}" srcOrd="3" destOrd="0" presId="urn:microsoft.com/office/officeart/2005/8/layout/list1"/>
    <dgm:cxn modelId="{4C346963-AEF8-4B40-939F-29031F79A074}" type="presParOf" srcId="{4EA6F43C-24EA-4ED2-90CE-4A396E725C76}" destId="{E096A056-8D05-468A-B530-C349640F4709}" srcOrd="4" destOrd="0" presId="urn:microsoft.com/office/officeart/2005/8/layout/list1"/>
    <dgm:cxn modelId="{8D0781AD-A6AB-4FCF-B25B-9492ED7A5E68}" type="presParOf" srcId="{E096A056-8D05-468A-B530-C349640F4709}" destId="{465BD1F2-80FB-438E-A07E-A77102510752}" srcOrd="0" destOrd="0" presId="urn:microsoft.com/office/officeart/2005/8/layout/list1"/>
    <dgm:cxn modelId="{07A8F367-FB39-4BED-BA24-98BA97C5B916}" type="presParOf" srcId="{E096A056-8D05-468A-B530-C349640F4709}" destId="{BFAF90EB-E316-48CD-B125-12A61BEFEA53}" srcOrd="1" destOrd="0" presId="urn:microsoft.com/office/officeart/2005/8/layout/list1"/>
    <dgm:cxn modelId="{A3AFE985-11E2-4190-B1D0-A08D492D98E7}" type="presParOf" srcId="{4EA6F43C-24EA-4ED2-90CE-4A396E725C76}" destId="{ED439392-9BF6-4DAE-8FFD-A82B1AF42228}" srcOrd="5" destOrd="0" presId="urn:microsoft.com/office/officeart/2005/8/layout/list1"/>
    <dgm:cxn modelId="{D2886033-9C3D-4C0C-9912-41D8E34213B2}" type="presParOf" srcId="{4EA6F43C-24EA-4ED2-90CE-4A396E725C76}" destId="{81FFF1B6-F72E-43BB-A0E6-3C26C24757C8}" srcOrd="6" destOrd="0" presId="urn:microsoft.com/office/officeart/2005/8/layout/list1"/>
    <dgm:cxn modelId="{2F60FB6F-5B2B-4225-9AEB-28C884EDB6A5}" type="presParOf" srcId="{4EA6F43C-24EA-4ED2-90CE-4A396E725C76}" destId="{E2E631C8-A0F8-4422-BBE3-2D5264BD9AA5}" srcOrd="7" destOrd="0" presId="urn:microsoft.com/office/officeart/2005/8/layout/list1"/>
    <dgm:cxn modelId="{6FC7A8BC-805C-4668-8352-D2AA3D8D6F36}" type="presParOf" srcId="{4EA6F43C-24EA-4ED2-90CE-4A396E725C76}" destId="{ACCC703F-2635-45A9-8046-41A0FDE099AD}" srcOrd="8" destOrd="0" presId="urn:microsoft.com/office/officeart/2005/8/layout/list1"/>
    <dgm:cxn modelId="{DBD1D7EF-E38B-4067-BCCD-731343EBFD08}" type="presParOf" srcId="{ACCC703F-2635-45A9-8046-41A0FDE099AD}" destId="{3352A257-6E09-48EA-8D9B-86ADF74E7C8C}" srcOrd="0" destOrd="0" presId="urn:microsoft.com/office/officeart/2005/8/layout/list1"/>
    <dgm:cxn modelId="{DA558238-A12B-40B8-B3F5-9C6141A4825B}" type="presParOf" srcId="{ACCC703F-2635-45A9-8046-41A0FDE099AD}" destId="{D3E88552-1BED-49C9-872A-9C8206A6323D}" srcOrd="1" destOrd="0" presId="urn:microsoft.com/office/officeart/2005/8/layout/list1"/>
    <dgm:cxn modelId="{B4B1CA14-7CC9-4F94-A057-2B53BF26F266}" type="presParOf" srcId="{4EA6F43C-24EA-4ED2-90CE-4A396E725C76}" destId="{1EA95252-FCD5-4E25-974A-14172828A843}" srcOrd="9" destOrd="0" presId="urn:microsoft.com/office/officeart/2005/8/layout/list1"/>
    <dgm:cxn modelId="{B79D048E-052D-4A8E-8157-A4B6E52B9D76}" type="presParOf" srcId="{4EA6F43C-24EA-4ED2-90CE-4A396E725C76}" destId="{63435EC3-DB46-4722-B32E-7C831E99CF7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1D8198-63F3-4C5F-94A9-DE18837CE042}" type="doc">
      <dgm:prSet loTypeId="urn:microsoft.com/office/officeart/2005/8/layout/chevron1" loCatId="process" qsTypeId="urn:microsoft.com/office/officeart/2005/8/quickstyle/simple1" qsCatId="simple" csTypeId="urn:microsoft.com/office/officeart/2005/8/colors/colorful1" csCatId="colorful" phldr="1"/>
      <dgm:spPr/>
    </dgm:pt>
    <dgm:pt modelId="{DA1FAC08-CE1F-41AE-ACBA-A8C718654406}">
      <dgm:prSet phldrT="[Metin]" custT="1"/>
      <dgm:spPr/>
      <dgm:t>
        <a:bodyPr/>
        <a:lstStyle/>
        <a:p>
          <a:r>
            <a:rPr lang="tr-TR" sz="2000" b="1">
              <a:latin typeface="+mj-lt"/>
            </a:rPr>
            <a:t>10.Kalkınma Planı</a:t>
          </a:r>
          <a:endParaRPr lang="tr-TR" sz="2000" b="1" dirty="0">
            <a:latin typeface="+mj-lt"/>
          </a:endParaRPr>
        </a:p>
      </dgm:t>
    </dgm:pt>
    <dgm:pt modelId="{CE2D0F8C-FD46-4D2A-9DB4-8CE584ECD924}" type="parTrans" cxnId="{5A4E3F89-D3B2-4B74-845A-BAC88E8E18C9}">
      <dgm:prSet/>
      <dgm:spPr/>
      <dgm:t>
        <a:bodyPr/>
        <a:lstStyle/>
        <a:p>
          <a:endParaRPr lang="tr-TR" sz="2000"/>
        </a:p>
      </dgm:t>
    </dgm:pt>
    <dgm:pt modelId="{4B327CCD-6B57-4E2E-A915-AC6E2D86E51F}" type="sibTrans" cxnId="{5A4E3F89-D3B2-4B74-845A-BAC88E8E18C9}">
      <dgm:prSet/>
      <dgm:spPr/>
      <dgm:t>
        <a:bodyPr/>
        <a:lstStyle/>
        <a:p>
          <a:endParaRPr lang="tr-TR" sz="2000"/>
        </a:p>
      </dgm:t>
    </dgm:pt>
    <dgm:pt modelId="{6CA0C30B-F7F7-4B57-B618-ED647A64E427}">
      <dgm:prSet phldrT="[Metin]" custT="1"/>
      <dgm:spPr/>
      <dgm:t>
        <a:bodyPr/>
        <a:lstStyle/>
        <a:p>
          <a:r>
            <a:rPr lang="tr-TR" sz="2000" b="1">
              <a:latin typeface="+mj-lt"/>
            </a:rPr>
            <a:t>KENTGES</a:t>
          </a:r>
          <a:endParaRPr lang="tr-TR" sz="2000" b="1" dirty="0">
            <a:latin typeface="+mj-lt"/>
          </a:endParaRPr>
        </a:p>
      </dgm:t>
    </dgm:pt>
    <dgm:pt modelId="{2BC6B44A-74A0-44B5-843B-DE0139B7679D}" type="parTrans" cxnId="{BC7604EC-50F0-4A90-94B0-FA2B5BA3C2DD}">
      <dgm:prSet/>
      <dgm:spPr/>
      <dgm:t>
        <a:bodyPr/>
        <a:lstStyle/>
        <a:p>
          <a:endParaRPr lang="tr-TR" sz="2000"/>
        </a:p>
      </dgm:t>
    </dgm:pt>
    <dgm:pt modelId="{65BF96E8-6C59-42E0-BF2A-0DEDED376690}" type="sibTrans" cxnId="{BC7604EC-50F0-4A90-94B0-FA2B5BA3C2DD}">
      <dgm:prSet/>
      <dgm:spPr/>
      <dgm:t>
        <a:bodyPr/>
        <a:lstStyle/>
        <a:p>
          <a:endParaRPr lang="tr-TR" sz="2000"/>
        </a:p>
      </dgm:t>
    </dgm:pt>
    <dgm:pt modelId="{95125BFE-F494-479B-8118-5B7C379118F3}">
      <dgm:prSet phldrT="[Metin]" custT="1"/>
      <dgm:spPr/>
      <dgm:t>
        <a:bodyPr/>
        <a:lstStyle/>
        <a:p>
          <a:r>
            <a:rPr lang="tr-TR" sz="2000" b="1" dirty="0" err="1">
              <a:latin typeface="+mj-lt"/>
            </a:rPr>
            <a:t>Sendai</a:t>
          </a:r>
          <a:r>
            <a:rPr lang="tr-TR" sz="2000" b="1" dirty="0">
              <a:latin typeface="+mj-lt"/>
            </a:rPr>
            <a:t> Çerçevesi</a:t>
          </a:r>
        </a:p>
      </dgm:t>
    </dgm:pt>
    <dgm:pt modelId="{400E0943-2260-4490-98A5-B8015D8981A8}" type="parTrans" cxnId="{11DEC41D-BFFE-4730-98FB-712D01761DE3}">
      <dgm:prSet/>
      <dgm:spPr/>
      <dgm:t>
        <a:bodyPr/>
        <a:lstStyle/>
        <a:p>
          <a:endParaRPr lang="tr-TR" sz="2000"/>
        </a:p>
      </dgm:t>
    </dgm:pt>
    <dgm:pt modelId="{7C33DD42-86BA-4EC9-93DB-0A5BE050A234}" type="sibTrans" cxnId="{11DEC41D-BFFE-4730-98FB-712D01761DE3}">
      <dgm:prSet/>
      <dgm:spPr/>
      <dgm:t>
        <a:bodyPr/>
        <a:lstStyle/>
        <a:p>
          <a:endParaRPr lang="tr-TR" sz="2000"/>
        </a:p>
      </dgm:t>
    </dgm:pt>
    <dgm:pt modelId="{FDD8C988-564A-45B8-9555-04C515E228EA}">
      <dgm:prSet phldrT="[Metin]" custT="1"/>
      <dgm:spPr/>
      <dgm:t>
        <a:bodyPr/>
        <a:lstStyle/>
        <a:p>
          <a:r>
            <a:rPr lang="tr-TR" sz="2000" b="1">
              <a:latin typeface="+mj-lt"/>
            </a:rPr>
            <a:t>İklim Değişikliği Eylem Planı</a:t>
          </a:r>
          <a:endParaRPr lang="tr-TR" sz="2000" b="1" dirty="0">
            <a:latin typeface="+mj-lt"/>
          </a:endParaRPr>
        </a:p>
      </dgm:t>
    </dgm:pt>
    <dgm:pt modelId="{AA8D5F79-300D-46C6-A9E4-94C09E28C73F}" type="parTrans" cxnId="{11396C2B-1662-49DF-BED5-B47DD9176859}">
      <dgm:prSet/>
      <dgm:spPr/>
      <dgm:t>
        <a:bodyPr/>
        <a:lstStyle/>
        <a:p>
          <a:endParaRPr lang="tr-TR" sz="2000"/>
        </a:p>
      </dgm:t>
    </dgm:pt>
    <dgm:pt modelId="{7C057ED5-B1EE-4861-B685-67CC2A4C8BC7}" type="sibTrans" cxnId="{11396C2B-1662-49DF-BED5-B47DD9176859}">
      <dgm:prSet/>
      <dgm:spPr/>
      <dgm:t>
        <a:bodyPr/>
        <a:lstStyle/>
        <a:p>
          <a:endParaRPr lang="tr-TR" sz="2000"/>
        </a:p>
      </dgm:t>
    </dgm:pt>
    <dgm:pt modelId="{0302112B-85DE-4028-B6EE-8022ACA53278}">
      <dgm:prSet phldrT="[Metin]" custT="1"/>
      <dgm:spPr/>
      <dgm:t>
        <a:bodyPr/>
        <a:lstStyle/>
        <a:p>
          <a:r>
            <a:rPr lang="tr-TR" sz="2000" b="1" dirty="0">
              <a:latin typeface="+mj-lt"/>
            </a:rPr>
            <a:t>AFAD Stratejik Planları</a:t>
          </a:r>
        </a:p>
      </dgm:t>
    </dgm:pt>
    <dgm:pt modelId="{E9F70616-5B85-4DC6-9AD7-DD555BF16305}" type="parTrans" cxnId="{E0E541B0-419C-42EA-839A-69D8DFBBE1D8}">
      <dgm:prSet/>
      <dgm:spPr/>
      <dgm:t>
        <a:bodyPr/>
        <a:lstStyle/>
        <a:p>
          <a:endParaRPr lang="tr-TR" sz="2000"/>
        </a:p>
      </dgm:t>
    </dgm:pt>
    <dgm:pt modelId="{E46CB3F9-57C9-42D0-8439-5289C6A21265}" type="sibTrans" cxnId="{E0E541B0-419C-42EA-839A-69D8DFBBE1D8}">
      <dgm:prSet/>
      <dgm:spPr/>
      <dgm:t>
        <a:bodyPr/>
        <a:lstStyle/>
        <a:p>
          <a:endParaRPr lang="tr-TR" sz="2000"/>
        </a:p>
      </dgm:t>
    </dgm:pt>
    <dgm:pt modelId="{510754F2-0CC0-4651-9852-1A898EDFD4CB}">
      <dgm:prSet custT="1"/>
      <dgm:spPr/>
      <dgm:t>
        <a:bodyPr/>
        <a:lstStyle/>
        <a:p>
          <a:r>
            <a:rPr lang="tr-TR" sz="2000" b="1">
              <a:latin typeface="+mj-lt"/>
            </a:rPr>
            <a:t>11. Kalkınma Planı </a:t>
          </a:r>
          <a:endParaRPr lang="tr-TR" sz="2000" b="1" dirty="0">
            <a:latin typeface="+mj-lt"/>
          </a:endParaRPr>
        </a:p>
      </dgm:t>
    </dgm:pt>
    <dgm:pt modelId="{2E0F468F-9F8E-493A-AAB6-EE196D46FD1D}" type="parTrans" cxnId="{B24A7035-7A8E-415E-BECF-828441B1B89F}">
      <dgm:prSet/>
      <dgm:spPr/>
      <dgm:t>
        <a:bodyPr/>
        <a:lstStyle/>
        <a:p>
          <a:endParaRPr lang="tr-TR" sz="2000"/>
        </a:p>
      </dgm:t>
    </dgm:pt>
    <dgm:pt modelId="{DBD64D9B-79AA-4F45-8A6B-5F7EAB06723A}" type="sibTrans" cxnId="{B24A7035-7A8E-415E-BECF-828441B1B89F}">
      <dgm:prSet/>
      <dgm:spPr/>
      <dgm:t>
        <a:bodyPr/>
        <a:lstStyle/>
        <a:p>
          <a:endParaRPr lang="tr-TR" sz="2000"/>
        </a:p>
      </dgm:t>
    </dgm:pt>
    <dgm:pt modelId="{1901556A-092E-41F1-9623-35FFC86BF368}">
      <dgm:prSet custT="1"/>
      <dgm:spPr/>
      <dgm:t>
        <a:bodyPr/>
        <a:lstStyle/>
        <a:p>
          <a:r>
            <a:rPr lang="tr-TR" sz="2000" b="1">
              <a:latin typeface="+mj-lt"/>
            </a:rPr>
            <a:t>12. Kalkınma Planı </a:t>
          </a:r>
          <a:endParaRPr lang="tr-TR" sz="2000" b="1" dirty="0">
            <a:latin typeface="+mj-lt"/>
          </a:endParaRPr>
        </a:p>
      </dgm:t>
    </dgm:pt>
    <dgm:pt modelId="{AE46F353-8912-446A-B2F1-83D816A1F4AA}" type="parTrans" cxnId="{025BB121-CE1C-4521-956B-94D6C8C3BCF6}">
      <dgm:prSet/>
      <dgm:spPr/>
      <dgm:t>
        <a:bodyPr/>
        <a:lstStyle/>
        <a:p>
          <a:endParaRPr lang="tr-TR" sz="2000"/>
        </a:p>
      </dgm:t>
    </dgm:pt>
    <dgm:pt modelId="{8476D843-E7A8-49A8-BDE8-FB57303E1795}" type="sibTrans" cxnId="{025BB121-CE1C-4521-956B-94D6C8C3BCF6}">
      <dgm:prSet/>
      <dgm:spPr/>
      <dgm:t>
        <a:bodyPr/>
        <a:lstStyle/>
        <a:p>
          <a:endParaRPr lang="tr-TR" sz="2000"/>
        </a:p>
      </dgm:t>
    </dgm:pt>
    <dgm:pt modelId="{DAE96082-02D3-4DC8-A58E-6BFB9169B15A}" type="pres">
      <dgm:prSet presAssocID="{5A1D8198-63F3-4C5F-94A9-DE18837CE042}" presName="Name0" presStyleCnt="0">
        <dgm:presLayoutVars>
          <dgm:dir/>
          <dgm:animLvl val="lvl"/>
          <dgm:resizeHandles val="exact"/>
        </dgm:presLayoutVars>
      </dgm:prSet>
      <dgm:spPr/>
    </dgm:pt>
    <dgm:pt modelId="{F2666DAC-5241-454F-A607-3DF3E4E2ACB7}" type="pres">
      <dgm:prSet presAssocID="{DA1FAC08-CE1F-41AE-ACBA-A8C718654406}" presName="parTxOnly" presStyleLbl="node1" presStyleIdx="0" presStyleCnt="7">
        <dgm:presLayoutVars>
          <dgm:chMax val="0"/>
          <dgm:chPref val="0"/>
          <dgm:bulletEnabled val="1"/>
        </dgm:presLayoutVars>
      </dgm:prSet>
      <dgm:spPr/>
    </dgm:pt>
    <dgm:pt modelId="{805A85A4-9100-4037-A4CF-597F1597ABCF}" type="pres">
      <dgm:prSet presAssocID="{4B327CCD-6B57-4E2E-A915-AC6E2D86E51F}" presName="parTxOnlySpace" presStyleCnt="0"/>
      <dgm:spPr/>
    </dgm:pt>
    <dgm:pt modelId="{11DE7068-5612-4264-82DB-7B1004056703}" type="pres">
      <dgm:prSet presAssocID="{510754F2-0CC0-4651-9852-1A898EDFD4CB}" presName="parTxOnly" presStyleLbl="node1" presStyleIdx="1" presStyleCnt="7">
        <dgm:presLayoutVars>
          <dgm:chMax val="0"/>
          <dgm:chPref val="0"/>
          <dgm:bulletEnabled val="1"/>
        </dgm:presLayoutVars>
      </dgm:prSet>
      <dgm:spPr/>
    </dgm:pt>
    <dgm:pt modelId="{2D9BBAD8-D7AF-4C17-8FCB-3F3CC8787173}" type="pres">
      <dgm:prSet presAssocID="{DBD64D9B-79AA-4F45-8A6B-5F7EAB06723A}" presName="parTxOnlySpace" presStyleCnt="0"/>
      <dgm:spPr/>
    </dgm:pt>
    <dgm:pt modelId="{DA93BAE9-0B8E-4B4B-BFE4-83C90EA5C9B1}" type="pres">
      <dgm:prSet presAssocID="{1901556A-092E-41F1-9623-35FFC86BF368}" presName="parTxOnly" presStyleLbl="node1" presStyleIdx="2" presStyleCnt="7">
        <dgm:presLayoutVars>
          <dgm:chMax val="0"/>
          <dgm:chPref val="0"/>
          <dgm:bulletEnabled val="1"/>
        </dgm:presLayoutVars>
      </dgm:prSet>
      <dgm:spPr/>
    </dgm:pt>
    <dgm:pt modelId="{79D3D621-EE2F-4EE8-8B7E-CFE5B46150C1}" type="pres">
      <dgm:prSet presAssocID="{8476D843-E7A8-49A8-BDE8-FB57303E1795}" presName="parTxOnlySpace" presStyleCnt="0"/>
      <dgm:spPr/>
    </dgm:pt>
    <dgm:pt modelId="{96EDAE29-7470-41A8-BC23-0C91DD8E5F2E}" type="pres">
      <dgm:prSet presAssocID="{95125BFE-F494-479B-8118-5B7C379118F3}" presName="parTxOnly" presStyleLbl="node1" presStyleIdx="3" presStyleCnt="7">
        <dgm:presLayoutVars>
          <dgm:chMax val="0"/>
          <dgm:chPref val="0"/>
          <dgm:bulletEnabled val="1"/>
        </dgm:presLayoutVars>
      </dgm:prSet>
      <dgm:spPr/>
    </dgm:pt>
    <dgm:pt modelId="{BB02C1F7-FC0F-4217-B7E1-23DD1EB9C696}" type="pres">
      <dgm:prSet presAssocID="{7C33DD42-86BA-4EC9-93DB-0A5BE050A234}" presName="parTxOnlySpace" presStyleCnt="0"/>
      <dgm:spPr/>
    </dgm:pt>
    <dgm:pt modelId="{932C95FA-F442-4403-BC7E-6564EE97BA47}" type="pres">
      <dgm:prSet presAssocID="{6CA0C30B-F7F7-4B57-B618-ED647A64E427}" presName="parTxOnly" presStyleLbl="node1" presStyleIdx="4" presStyleCnt="7">
        <dgm:presLayoutVars>
          <dgm:chMax val="0"/>
          <dgm:chPref val="0"/>
          <dgm:bulletEnabled val="1"/>
        </dgm:presLayoutVars>
      </dgm:prSet>
      <dgm:spPr/>
    </dgm:pt>
    <dgm:pt modelId="{141DB41B-009D-41D1-99E7-E453824A2715}" type="pres">
      <dgm:prSet presAssocID="{65BF96E8-6C59-42E0-BF2A-0DEDED376690}" presName="parTxOnlySpace" presStyleCnt="0"/>
      <dgm:spPr/>
    </dgm:pt>
    <dgm:pt modelId="{63C456F8-EE2C-4231-99EA-DED4A381AC3E}" type="pres">
      <dgm:prSet presAssocID="{FDD8C988-564A-45B8-9555-04C515E228EA}" presName="parTxOnly" presStyleLbl="node1" presStyleIdx="5" presStyleCnt="7">
        <dgm:presLayoutVars>
          <dgm:chMax val="0"/>
          <dgm:chPref val="0"/>
          <dgm:bulletEnabled val="1"/>
        </dgm:presLayoutVars>
      </dgm:prSet>
      <dgm:spPr/>
    </dgm:pt>
    <dgm:pt modelId="{490055C3-B518-40B2-8E32-521DC16712A4}" type="pres">
      <dgm:prSet presAssocID="{7C057ED5-B1EE-4861-B685-67CC2A4C8BC7}" presName="parTxOnlySpace" presStyleCnt="0"/>
      <dgm:spPr/>
    </dgm:pt>
    <dgm:pt modelId="{E4978C3A-DF52-42AA-93A1-A423F386656A}" type="pres">
      <dgm:prSet presAssocID="{0302112B-85DE-4028-B6EE-8022ACA53278}" presName="parTxOnly" presStyleLbl="node1" presStyleIdx="6" presStyleCnt="7">
        <dgm:presLayoutVars>
          <dgm:chMax val="0"/>
          <dgm:chPref val="0"/>
          <dgm:bulletEnabled val="1"/>
        </dgm:presLayoutVars>
      </dgm:prSet>
      <dgm:spPr/>
    </dgm:pt>
  </dgm:ptLst>
  <dgm:cxnLst>
    <dgm:cxn modelId="{8C58C117-B89A-426E-90CD-067C677B10D1}" type="presOf" srcId="{95125BFE-F494-479B-8118-5B7C379118F3}" destId="{96EDAE29-7470-41A8-BC23-0C91DD8E5F2E}" srcOrd="0" destOrd="0" presId="urn:microsoft.com/office/officeart/2005/8/layout/chevron1"/>
    <dgm:cxn modelId="{11DEC41D-BFFE-4730-98FB-712D01761DE3}" srcId="{5A1D8198-63F3-4C5F-94A9-DE18837CE042}" destId="{95125BFE-F494-479B-8118-5B7C379118F3}" srcOrd="3" destOrd="0" parTransId="{400E0943-2260-4490-98A5-B8015D8981A8}" sibTransId="{7C33DD42-86BA-4EC9-93DB-0A5BE050A234}"/>
    <dgm:cxn modelId="{025BB121-CE1C-4521-956B-94D6C8C3BCF6}" srcId="{5A1D8198-63F3-4C5F-94A9-DE18837CE042}" destId="{1901556A-092E-41F1-9623-35FFC86BF368}" srcOrd="2" destOrd="0" parTransId="{AE46F353-8912-446A-B2F1-83D816A1F4AA}" sibTransId="{8476D843-E7A8-49A8-BDE8-FB57303E1795}"/>
    <dgm:cxn modelId="{11396C2B-1662-49DF-BED5-B47DD9176859}" srcId="{5A1D8198-63F3-4C5F-94A9-DE18837CE042}" destId="{FDD8C988-564A-45B8-9555-04C515E228EA}" srcOrd="5" destOrd="0" parTransId="{AA8D5F79-300D-46C6-A9E4-94C09E28C73F}" sibTransId="{7C057ED5-B1EE-4861-B685-67CC2A4C8BC7}"/>
    <dgm:cxn modelId="{B24A7035-7A8E-415E-BECF-828441B1B89F}" srcId="{5A1D8198-63F3-4C5F-94A9-DE18837CE042}" destId="{510754F2-0CC0-4651-9852-1A898EDFD4CB}" srcOrd="1" destOrd="0" parTransId="{2E0F468F-9F8E-493A-AAB6-EE196D46FD1D}" sibTransId="{DBD64D9B-79AA-4F45-8A6B-5F7EAB06723A}"/>
    <dgm:cxn modelId="{94932E57-7AC6-4CF2-AAEE-626C8F46B341}" type="presOf" srcId="{1901556A-092E-41F1-9623-35FFC86BF368}" destId="{DA93BAE9-0B8E-4B4B-BFE4-83C90EA5C9B1}" srcOrd="0" destOrd="0" presId="urn:microsoft.com/office/officeart/2005/8/layout/chevron1"/>
    <dgm:cxn modelId="{5A4E3F89-D3B2-4B74-845A-BAC88E8E18C9}" srcId="{5A1D8198-63F3-4C5F-94A9-DE18837CE042}" destId="{DA1FAC08-CE1F-41AE-ACBA-A8C718654406}" srcOrd="0" destOrd="0" parTransId="{CE2D0F8C-FD46-4D2A-9DB4-8CE584ECD924}" sibTransId="{4B327CCD-6B57-4E2E-A915-AC6E2D86E51F}"/>
    <dgm:cxn modelId="{80D6D79D-1048-4235-A67A-2823CA2B68A8}" type="presOf" srcId="{5A1D8198-63F3-4C5F-94A9-DE18837CE042}" destId="{DAE96082-02D3-4DC8-A58E-6BFB9169B15A}" srcOrd="0" destOrd="0" presId="urn:microsoft.com/office/officeart/2005/8/layout/chevron1"/>
    <dgm:cxn modelId="{E0E541B0-419C-42EA-839A-69D8DFBBE1D8}" srcId="{5A1D8198-63F3-4C5F-94A9-DE18837CE042}" destId="{0302112B-85DE-4028-B6EE-8022ACA53278}" srcOrd="6" destOrd="0" parTransId="{E9F70616-5B85-4DC6-9AD7-DD555BF16305}" sibTransId="{E46CB3F9-57C9-42D0-8439-5289C6A21265}"/>
    <dgm:cxn modelId="{2485C1BB-2890-44AA-B397-AB738BCBDE16}" type="presOf" srcId="{6CA0C30B-F7F7-4B57-B618-ED647A64E427}" destId="{932C95FA-F442-4403-BC7E-6564EE97BA47}" srcOrd="0" destOrd="0" presId="urn:microsoft.com/office/officeart/2005/8/layout/chevron1"/>
    <dgm:cxn modelId="{CB753CC8-F897-48C2-B9D9-2D448ABFC577}" type="presOf" srcId="{0302112B-85DE-4028-B6EE-8022ACA53278}" destId="{E4978C3A-DF52-42AA-93A1-A423F386656A}" srcOrd="0" destOrd="0" presId="urn:microsoft.com/office/officeart/2005/8/layout/chevron1"/>
    <dgm:cxn modelId="{FC1DA3DF-D679-41BE-9278-F85548C37573}" type="presOf" srcId="{510754F2-0CC0-4651-9852-1A898EDFD4CB}" destId="{11DE7068-5612-4264-82DB-7B1004056703}" srcOrd="0" destOrd="0" presId="urn:microsoft.com/office/officeart/2005/8/layout/chevron1"/>
    <dgm:cxn modelId="{108601EC-4239-47E0-A4C5-5021C1721A6B}" type="presOf" srcId="{DA1FAC08-CE1F-41AE-ACBA-A8C718654406}" destId="{F2666DAC-5241-454F-A607-3DF3E4E2ACB7}" srcOrd="0" destOrd="0" presId="urn:microsoft.com/office/officeart/2005/8/layout/chevron1"/>
    <dgm:cxn modelId="{BC7604EC-50F0-4A90-94B0-FA2B5BA3C2DD}" srcId="{5A1D8198-63F3-4C5F-94A9-DE18837CE042}" destId="{6CA0C30B-F7F7-4B57-B618-ED647A64E427}" srcOrd="4" destOrd="0" parTransId="{2BC6B44A-74A0-44B5-843B-DE0139B7679D}" sibTransId="{65BF96E8-6C59-42E0-BF2A-0DEDED376690}"/>
    <dgm:cxn modelId="{DCC82DEE-683F-4078-B566-C0F2B56BA22B}" type="presOf" srcId="{FDD8C988-564A-45B8-9555-04C515E228EA}" destId="{63C456F8-EE2C-4231-99EA-DED4A381AC3E}" srcOrd="0" destOrd="0" presId="urn:microsoft.com/office/officeart/2005/8/layout/chevron1"/>
    <dgm:cxn modelId="{D1B0BE8E-7B90-4520-8F19-C0F37E044F19}" type="presParOf" srcId="{DAE96082-02D3-4DC8-A58E-6BFB9169B15A}" destId="{F2666DAC-5241-454F-A607-3DF3E4E2ACB7}" srcOrd="0" destOrd="0" presId="urn:microsoft.com/office/officeart/2005/8/layout/chevron1"/>
    <dgm:cxn modelId="{A7C6E5DE-B699-4AF7-A3FD-ABB38D17226D}" type="presParOf" srcId="{DAE96082-02D3-4DC8-A58E-6BFB9169B15A}" destId="{805A85A4-9100-4037-A4CF-597F1597ABCF}" srcOrd="1" destOrd="0" presId="urn:microsoft.com/office/officeart/2005/8/layout/chevron1"/>
    <dgm:cxn modelId="{FA317019-D950-4B6C-A777-5BD6FD4A8362}" type="presParOf" srcId="{DAE96082-02D3-4DC8-A58E-6BFB9169B15A}" destId="{11DE7068-5612-4264-82DB-7B1004056703}" srcOrd="2" destOrd="0" presId="urn:microsoft.com/office/officeart/2005/8/layout/chevron1"/>
    <dgm:cxn modelId="{E7910CA4-8A54-4CE5-97C0-A26FEBD2BBCE}" type="presParOf" srcId="{DAE96082-02D3-4DC8-A58E-6BFB9169B15A}" destId="{2D9BBAD8-D7AF-4C17-8FCB-3F3CC8787173}" srcOrd="3" destOrd="0" presId="urn:microsoft.com/office/officeart/2005/8/layout/chevron1"/>
    <dgm:cxn modelId="{B7769609-060E-45DD-B4C2-C0D517EB28EF}" type="presParOf" srcId="{DAE96082-02D3-4DC8-A58E-6BFB9169B15A}" destId="{DA93BAE9-0B8E-4B4B-BFE4-83C90EA5C9B1}" srcOrd="4" destOrd="0" presId="urn:microsoft.com/office/officeart/2005/8/layout/chevron1"/>
    <dgm:cxn modelId="{C2A82C1F-F371-4F2A-93A5-5A91CDD4ACB2}" type="presParOf" srcId="{DAE96082-02D3-4DC8-A58E-6BFB9169B15A}" destId="{79D3D621-EE2F-4EE8-8B7E-CFE5B46150C1}" srcOrd="5" destOrd="0" presId="urn:microsoft.com/office/officeart/2005/8/layout/chevron1"/>
    <dgm:cxn modelId="{B9E8C933-6C41-4DD1-9C04-932934FD0309}" type="presParOf" srcId="{DAE96082-02D3-4DC8-A58E-6BFB9169B15A}" destId="{96EDAE29-7470-41A8-BC23-0C91DD8E5F2E}" srcOrd="6" destOrd="0" presId="urn:microsoft.com/office/officeart/2005/8/layout/chevron1"/>
    <dgm:cxn modelId="{B3F6DE7F-264E-4783-A8A6-F5630F30B9F0}" type="presParOf" srcId="{DAE96082-02D3-4DC8-A58E-6BFB9169B15A}" destId="{BB02C1F7-FC0F-4217-B7E1-23DD1EB9C696}" srcOrd="7" destOrd="0" presId="urn:microsoft.com/office/officeart/2005/8/layout/chevron1"/>
    <dgm:cxn modelId="{D104710D-BF5D-481A-B17D-AA022BFD1743}" type="presParOf" srcId="{DAE96082-02D3-4DC8-A58E-6BFB9169B15A}" destId="{932C95FA-F442-4403-BC7E-6564EE97BA47}" srcOrd="8" destOrd="0" presId="urn:microsoft.com/office/officeart/2005/8/layout/chevron1"/>
    <dgm:cxn modelId="{65AED087-44CD-4292-9EEA-5FF1B6E1079A}" type="presParOf" srcId="{DAE96082-02D3-4DC8-A58E-6BFB9169B15A}" destId="{141DB41B-009D-41D1-99E7-E453824A2715}" srcOrd="9" destOrd="0" presId="urn:microsoft.com/office/officeart/2005/8/layout/chevron1"/>
    <dgm:cxn modelId="{D0569139-A950-415D-8487-B2192D5519E3}" type="presParOf" srcId="{DAE96082-02D3-4DC8-A58E-6BFB9169B15A}" destId="{63C456F8-EE2C-4231-99EA-DED4A381AC3E}" srcOrd="10" destOrd="0" presId="urn:microsoft.com/office/officeart/2005/8/layout/chevron1"/>
    <dgm:cxn modelId="{A5D5A3A5-92F1-47BD-9B7E-930069DE21A7}" type="presParOf" srcId="{DAE96082-02D3-4DC8-A58E-6BFB9169B15A}" destId="{490055C3-B518-40B2-8E32-521DC16712A4}" srcOrd="11" destOrd="0" presId="urn:microsoft.com/office/officeart/2005/8/layout/chevron1"/>
    <dgm:cxn modelId="{B7ECC99C-6519-415E-B164-6A801CCE24C6}" type="presParOf" srcId="{DAE96082-02D3-4DC8-A58E-6BFB9169B15A}" destId="{E4978C3A-DF52-42AA-93A1-A423F386656A}" srcOrd="12"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A1D8198-63F3-4C5F-94A9-DE18837CE042}" type="doc">
      <dgm:prSet loTypeId="urn:microsoft.com/office/officeart/2005/8/layout/chevron1" loCatId="process" qsTypeId="urn:microsoft.com/office/officeart/2005/8/quickstyle/simple1" qsCatId="simple" csTypeId="urn:microsoft.com/office/officeart/2005/8/colors/colorful1" csCatId="colorful" phldr="1"/>
      <dgm:spPr/>
    </dgm:pt>
    <dgm:pt modelId="{DA1FAC08-CE1F-41AE-ACBA-A8C718654406}">
      <dgm:prSet phldrT="[Metin]" custT="1"/>
      <dgm:spPr/>
      <dgm:t>
        <a:bodyPr/>
        <a:lstStyle/>
        <a:p>
          <a:r>
            <a:rPr lang="tr-TR" sz="2000" b="1">
              <a:latin typeface="+mj-lt"/>
            </a:rPr>
            <a:t>10.Kalkınma Planı</a:t>
          </a:r>
          <a:endParaRPr lang="tr-TR" sz="2000" b="1" dirty="0">
            <a:latin typeface="+mj-lt"/>
          </a:endParaRPr>
        </a:p>
      </dgm:t>
    </dgm:pt>
    <dgm:pt modelId="{CE2D0F8C-FD46-4D2A-9DB4-8CE584ECD924}" type="parTrans" cxnId="{5A4E3F89-D3B2-4B74-845A-BAC88E8E18C9}">
      <dgm:prSet/>
      <dgm:spPr/>
      <dgm:t>
        <a:bodyPr/>
        <a:lstStyle/>
        <a:p>
          <a:endParaRPr lang="tr-TR" sz="2000"/>
        </a:p>
      </dgm:t>
    </dgm:pt>
    <dgm:pt modelId="{4B327CCD-6B57-4E2E-A915-AC6E2D86E51F}" type="sibTrans" cxnId="{5A4E3F89-D3B2-4B74-845A-BAC88E8E18C9}">
      <dgm:prSet/>
      <dgm:spPr/>
      <dgm:t>
        <a:bodyPr/>
        <a:lstStyle/>
        <a:p>
          <a:endParaRPr lang="tr-TR" sz="2000"/>
        </a:p>
      </dgm:t>
    </dgm:pt>
    <dgm:pt modelId="{6CA0C30B-F7F7-4B57-B618-ED647A64E427}">
      <dgm:prSet phldrT="[Metin]" custT="1"/>
      <dgm:spPr/>
      <dgm:t>
        <a:bodyPr/>
        <a:lstStyle/>
        <a:p>
          <a:r>
            <a:rPr lang="tr-TR" sz="2000" b="1">
              <a:latin typeface="+mj-lt"/>
            </a:rPr>
            <a:t>KENTGES</a:t>
          </a:r>
          <a:endParaRPr lang="tr-TR" sz="2000" b="1" dirty="0">
            <a:latin typeface="+mj-lt"/>
          </a:endParaRPr>
        </a:p>
      </dgm:t>
    </dgm:pt>
    <dgm:pt modelId="{2BC6B44A-74A0-44B5-843B-DE0139B7679D}" type="parTrans" cxnId="{BC7604EC-50F0-4A90-94B0-FA2B5BA3C2DD}">
      <dgm:prSet/>
      <dgm:spPr/>
      <dgm:t>
        <a:bodyPr/>
        <a:lstStyle/>
        <a:p>
          <a:endParaRPr lang="tr-TR" sz="2000"/>
        </a:p>
      </dgm:t>
    </dgm:pt>
    <dgm:pt modelId="{65BF96E8-6C59-42E0-BF2A-0DEDED376690}" type="sibTrans" cxnId="{BC7604EC-50F0-4A90-94B0-FA2B5BA3C2DD}">
      <dgm:prSet/>
      <dgm:spPr/>
      <dgm:t>
        <a:bodyPr/>
        <a:lstStyle/>
        <a:p>
          <a:endParaRPr lang="tr-TR" sz="2000"/>
        </a:p>
      </dgm:t>
    </dgm:pt>
    <dgm:pt modelId="{95125BFE-F494-479B-8118-5B7C379118F3}">
      <dgm:prSet phldrT="[Metin]" custT="1"/>
      <dgm:spPr/>
      <dgm:t>
        <a:bodyPr/>
        <a:lstStyle/>
        <a:p>
          <a:r>
            <a:rPr lang="tr-TR" sz="2000" b="1" dirty="0" err="1">
              <a:latin typeface="+mj-lt"/>
            </a:rPr>
            <a:t>Sendai</a:t>
          </a:r>
          <a:r>
            <a:rPr lang="tr-TR" sz="2000" b="1" dirty="0">
              <a:latin typeface="+mj-lt"/>
            </a:rPr>
            <a:t> Çerçevesi</a:t>
          </a:r>
        </a:p>
      </dgm:t>
    </dgm:pt>
    <dgm:pt modelId="{400E0943-2260-4490-98A5-B8015D8981A8}" type="parTrans" cxnId="{11DEC41D-BFFE-4730-98FB-712D01761DE3}">
      <dgm:prSet/>
      <dgm:spPr/>
      <dgm:t>
        <a:bodyPr/>
        <a:lstStyle/>
        <a:p>
          <a:endParaRPr lang="tr-TR" sz="2000"/>
        </a:p>
      </dgm:t>
    </dgm:pt>
    <dgm:pt modelId="{7C33DD42-86BA-4EC9-93DB-0A5BE050A234}" type="sibTrans" cxnId="{11DEC41D-BFFE-4730-98FB-712D01761DE3}">
      <dgm:prSet/>
      <dgm:spPr/>
      <dgm:t>
        <a:bodyPr/>
        <a:lstStyle/>
        <a:p>
          <a:endParaRPr lang="tr-TR" sz="2000"/>
        </a:p>
      </dgm:t>
    </dgm:pt>
    <dgm:pt modelId="{FDD8C988-564A-45B8-9555-04C515E228EA}">
      <dgm:prSet phldrT="[Metin]" custT="1"/>
      <dgm:spPr/>
      <dgm:t>
        <a:bodyPr/>
        <a:lstStyle/>
        <a:p>
          <a:r>
            <a:rPr lang="tr-TR" sz="2000" b="1">
              <a:latin typeface="+mj-lt"/>
            </a:rPr>
            <a:t>İklim Değişikliği Eylem Planı</a:t>
          </a:r>
          <a:endParaRPr lang="tr-TR" sz="2000" b="1" dirty="0">
            <a:latin typeface="+mj-lt"/>
          </a:endParaRPr>
        </a:p>
      </dgm:t>
    </dgm:pt>
    <dgm:pt modelId="{AA8D5F79-300D-46C6-A9E4-94C09E28C73F}" type="parTrans" cxnId="{11396C2B-1662-49DF-BED5-B47DD9176859}">
      <dgm:prSet/>
      <dgm:spPr/>
      <dgm:t>
        <a:bodyPr/>
        <a:lstStyle/>
        <a:p>
          <a:endParaRPr lang="tr-TR" sz="2000"/>
        </a:p>
      </dgm:t>
    </dgm:pt>
    <dgm:pt modelId="{7C057ED5-B1EE-4861-B685-67CC2A4C8BC7}" type="sibTrans" cxnId="{11396C2B-1662-49DF-BED5-B47DD9176859}">
      <dgm:prSet/>
      <dgm:spPr/>
      <dgm:t>
        <a:bodyPr/>
        <a:lstStyle/>
        <a:p>
          <a:endParaRPr lang="tr-TR" sz="2000"/>
        </a:p>
      </dgm:t>
    </dgm:pt>
    <dgm:pt modelId="{0302112B-85DE-4028-B6EE-8022ACA53278}">
      <dgm:prSet phldrT="[Metin]" custT="1"/>
      <dgm:spPr/>
      <dgm:t>
        <a:bodyPr/>
        <a:lstStyle/>
        <a:p>
          <a:r>
            <a:rPr lang="tr-TR" sz="2000" b="1" dirty="0">
              <a:latin typeface="+mj-lt"/>
            </a:rPr>
            <a:t>AFAD Stratejik Planları</a:t>
          </a:r>
        </a:p>
      </dgm:t>
    </dgm:pt>
    <dgm:pt modelId="{E9F70616-5B85-4DC6-9AD7-DD555BF16305}" type="parTrans" cxnId="{E0E541B0-419C-42EA-839A-69D8DFBBE1D8}">
      <dgm:prSet/>
      <dgm:spPr/>
      <dgm:t>
        <a:bodyPr/>
        <a:lstStyle/>
        <a:p>
          <a:endParaRPr lang="tr-TR" sz="2000"/>
        </a:p>
      </dgm:t>
    </dgm:pt>
    <dgm:pt modelId="{E46CB3F9-57C9-42D0-8439-5289C6A21265}" type="sibTrans" cxnId="{E0E541B0-419C-42EA-839A-69D8DFBBE1D8}">
      <dgm:prSet/>
      <dgm:spPr/>
      <dgm:t>
        <a:bodyPr/>
        <a:lstStyle/>
        <a:p>
          <a:endParaRPr lang="tr-TR" sz="2000"/>
        </a:p>
      </dgm:t>
    </dgm:pt>
    <dgm:pt modelId="{510754F2-0CC0-4651-9852-1A898EDFD4CB}">
      <dgm:prSet custT="1"/>
      <dgm:spPr/>
      <dgm:t>
        <a:bodyPr/>
        <a:lstStyle/>
        <a:p>
          <a:r>
            <a:rPr lang="tr-TR" sz="2000" b="1">
              <a:latin typeface="+mj-lt"/>
            </a:rPr>
            <a:t>11. Kalkınma Planı </a:t>
          </a:r>
          <a:endParaRPr lang="tr-TR" sz="2000" b="1" dirty="0">
            <a:latin typeface="+mj-lt"/>
          </a:endParaRPr>
        </a:p>
      </dgm:t>
    </dgm:pt>
    <dgm:pt modelId="{2E0F468F-9F8E-493A-AAB6-EE196D46FD1D}" type="parTrans" cxnId="{B24A7035-7A8E-415E-BECF-828441B1B89F}">
      <dgm:prSet/>
      <dgm:spPr/>
      <dgm:t>
        <a:bodyPr/>
        <a:lstStyle/>
        <a:p>
          <a:endParaRPr lang="tr-TR" sz="2000"/>
        </a:p>
      </dgm:t>
    </dgm:pt>
    <dgm:pt modelId="{DBD64D9B-79AA-4F45-8A6B-5F7EAB06723A}" type="sibTrans" cxnId="{B24A7035-7A8E-415E-BECF-828441B1B89F}">
      <dgm:prSet/>
      <dgm:spPr/>
      <dgm:t>
        <a:bodyPr/>
        <a:lstStyle/>
        <a:p>
          <a:endParaRPr lang="tr-TR" sz="2000"/>
        </a:p>
      </dgm:t>
    </dgm:pt>
    <dgm:pt modelId="{1901556A-092E-41F1-9623-35FFC86BF368}">
      <dgm:prSet custT="1"/>
      <dgm:spPr/>
      <dgm:t>
        <a:bodyPr/>
        <a:lstStyle/>
        <a:p>
          <a:r>
            <a:rPr lang="tr-TR" sz="2000" b="1">
              <a:latin typeface="+mj-lt"/>
            </a:rPr>
            <a:t>12. Kalkınma Planı </a:t>
          </a:r>
          <a:endParaRPr lang="tr-TR" sz="2000" b="1" dirty="0">
            <a:latin typeface="+mj-lt"/>
          </a:endParaRPr>
        </a:p>
      </dgm:t>
    </dgm:pt>
    <dgm:pt modelId="{AE46F353-8912-446A-B2F1-83D816A1F4AA}" type="parTrans" cxnId="{025BB121-CE1C-4521-956B-94D6C8C3BCF6}">
      <dgm:prSet/>
      <dgm:spPr/>
      <dgm:t>
        <a:bodyPr/>
        <a:lstStyle/>
        <a:p>
          <a:endParaRPr lang="tr-TR" sz="2000"/>
        </a:p>
      </dgm:t>
    </dgm:pt>
    <dgm:pt modelId="{8476D843-E7A8-49A8-BDE8-FB57303E1795}" type="sibTrans" cxnId="{025BB121-CE1C-4521-956B-94D6C8C3BCF6}">
      <dgm:prSet/>
      <dgm:spPr/>
      <dgm:t>
        <a:bodyPr/>
        <a:lstStyle/>
        <a:p>
          <a:endParaRPr lang="tr-TR" sz="2000"/>
        </a:p>
      </dgm:t>
    </dgm:pt>
    <dgm:pt modelId="{DAE96082-02D3-4DC8-A58E-6BFB9169B15A}" type="pres">
      <dgm:prSet presAssocID="{5A1D8198-63F3-4C5F-94A9-DE18837CE042}" presName="Name0" presStyleCnt="0">
        <dgm:presLayoutVars>
          <dgm:dir/>
          <dgm:animLvl val="lvl"/>
          <dgm:resizeHandles val="exact"/>
        </dgm:presLayoutVars>
      </dgm:prSet>
      <dgm:spPr/>
    </dgm:pt>
    <dgm:pt modelId="{F2666DAC-5241-454F-A607-3DF3E4E2ACB7}" type="pres">
      <dgm:prSet presAssocID="{DA1FAC08-CE1F-41AE-ACBA-A8C718654406}" presName="parTxOnly" presStyleLbl="node1" presStyleIdx="0" presStyleCnt="7">
        <dgm:presLayoutVars>
          <dgm:chMax val="0"/>
          <dgm:chPref val="0"/>
          <dgm:bulletEnabled val="1"/>
        </dgm:presLayoutVars>
      </dgm:prSet>
      <dgm:spPr/>
    </dgm:pt>
    <dgm:pt modelId="{805A85A4-9100-4037-A4CF-597F1597ABCF}" type="pres">
      <dgm:prSet presAssocID="{4B327CCD-6B57-4E2E-A915-AC6E2D86E51F}" presName="parTxOnlySpace" presStyleCnt="0"/>
      <dgm:spPr/>
    </dgm:pt>
    <dgm:pt modelId="{11DE7068-5612-4264-82DB-7B1004056703}" type="pres">
      <dgm:prSet presAssocID="{510754F2-0CC0-4651-9852-1A898EDFD4CB}" presName="parTxOnly" presStyleLbl="node1" presStyleIdx="1" presStyleCnt="7">
        <dgm:presLayoutVars>
          <dgm:chMax val="0"/>
          <dgm:chPref val="0"/>
          <dgm:bulletEnabled val="1"/>
        </dgm:presLayoutVars>
      </dgm:prSet>
      <dgm:spPr/>
    </dgm:pt>
    <dgm:pt modelId="{2D9BBAD8-D7AF-4C17-8FCB-3F3CC8787173}" type="pres">
      <dgm:prSet presAssocID="{DBD64D9B-79AA-4F45-8A6B-5F7EAB06723A}" presName="parTxOnlySpace" presStyleCnt="0"/>
      <dgm:spPr/>
    </dgm:pt>
    <dgm:pt modelId="{DA93BAE9-0B8E-4B4B-BFE4-83C90EA5C9B1}" type="pres">
      <dgm:prSet presAssocID="{1901556A-092E-41F1-9623-35FFC86BF368}" presName="parTxOnly" presStyleLbl="node1" presStyleIdx="2" presStyleCnt="7">
        <dgm:presLayoutVars>
          <dgm:chMax val="0"/>
          <dgm:chPref val="0"/>
          <dgm:bulletEnabled val="1"/>
        </dgm:presLayoutVars>
      </dgm:prSet>
      <dgm:spPr/>
    </dgm:pt>
    <dgm:pt modelId="{79D3D621-EE2F-4EE8-8B7E-CFE5B46150C1}" type="pres">
      <dgm:prSet presAssocID="{8476D843-E7A8-49A8-BDE8-FB57303E1795}" presName="parTxOnlySpace" presStyleCnt="0"/>
      <dgm:spPr/>
    </dgm:pt>
    <dgm:pt modelId="{96EDAE29-7470-41A8-BC23-0C91DD8E5F2E}" type="pres">
      <dgm:prSet presAssocID="{95125BFE-F494-479B-8118-5B7C379118F3}" presName="parTxOnly" presStyleLbl="node1" presStyleIdx="3" presStyleCnt="7">
        <dgm:presLayoutVars>
          <dgm:chMax val="0"/>
          <dgm:chPref val="0"/>
          <dgm:bulletEnabled val="1"/>
        </dgm:presLayoutVars>
      </dgm:prSet>
      <dgm:spPr/>
    </dgm:pt>
    <dgm:pt modelId="{BB02C1F7-FC0F-4217-B7E1-23DD1EB9C696}" type="pres">
      <dgm:prSet presAssocID="{7C33DD42-86BA-4EC9-93DB-0A5BE050A234}" presName="parTxOnlySpace" presStyleCnt="0"/>
      <dgm:spPr/>
    </dgm:pt>
    <dgm:pt modelId="{932C95FA-F442-4403-BC7E-6564EE97BA47}" type="pres">
      <dgm:prSet presAssocID="{6CA0C30B-F7F7-4B57-B618-ED647A64E427}" presName="parTxOnly" presStyleLbl="node1" presStyleIdx="4" presStyleCnt="7">
        <dgm:presLayoutVars>
          <dgm:chMax val="0"/>
          <dgm:chPref val="0"/>
          <dgm:bulletEnabled val="1"/>
        </dgm:presLayoutVars>
      </dgm:prSet>
      <dgm:spPr/>
    </dgm:pt>
    <dgm:pt modelId="{141DB41B-009D-41D1-99E7-E453824A2715}" type="pres">
      <dgm:prSet presAssocID="{65BF96E8-6C59-42E0-BF2A-0DEDED376690}" presName="parTxOnlySpace" presStyleCnt="0"/>
      <dgm:spPr/>
    </dgm:pt>
    <dgm:pt modelId="{63C456F8-EE2C-4231-99EA-DED4A381AC3E}" type="pres">
      <dgm:prSet presAssocID="{FDD8C988-564A-45B8-9555-04C515E228EA}" presName="parTxOnly" presStyleLbl="node1" presStyleIdx="5" presStyleCnt="7">
        <dgm:presLayoutVars>
          <dgm:chMax val="0"/>
          <dgm:chPref val="0"/>
          <dgm:bulletEnabled val="1"/>
        </dgm:presLayoutVars>
      </dgm:prSet>
      <dgm:spPr/>
    </dgm:pt>
    <dgm:pt modelId="{490055C3-B518-40B2-8E32-521DC16712A4}" type="pres">
      <dgm:prSet presAssocID="{7C057ED5-B1EE-4861-B685-67CC2A4C8BC7}" presName="parTxOnlySpace" presStyleCnt="0"/>
      <dgm:spPr/>
    </dgm:pt>
    <dgm:pt modelId="{E4978C3A-DF52-42AA-93A1-A423F386656A}" type="pres">
      <dgm:prSet presAssocID="{0302112B-85DE-4028-B6EE-8022ACA53278}" presName="parTxOnly" presStyleLbl="node1" presStyleIdx="6" presStyleCnt="7">
        <dgm:presLayoutVars>
          <dgm:chMax val="0"/>
          <dgm:chPref val="0"/>
          <dgm:bulletEnabled val="1"/>
        </dgm:presLayoutVars>
      </dgm:prSet>
      <dgm:spPr/>
    </dgm:pt>
  </dgm:ptLst>
  <dgm:cxnLst>
    <dgm:cxn modelId="{8C58C117-B89A-426E-90CD-067C677B10D1}" type="presOf" srcId="{95125BFE-F494-479B-8118-5B7C379118F3}" destId="{96EDAE29-7470-41A8-BC23-0C91DD8E5F2E}" srcOrd="0" destOrd="0" presId="urn:microsoft.com/office/officeart/2005/8/layout/chevron1"/>
    <dgm:cxn modelId="{11DEC41D-BFFE-4730-98FB-712D01761DE3}" srcId="{5A1D8198-63F3-4C5F-94A9-DE18837CE042}" destId="{95125BFE-F494-479B-8118-5B7C379118F3}" srcOrd="3" destOrd="0" parTransId="{400E0943-2260-4490-98A5-B8015D8981A8}" sibTransId="{7C33DD42-86BA-4EC9-93DB-0A5BE050A234}"/>
    <dgm:cxn modelId="{025BB121-CE1C-4521-956B-94D6C8C3BCF6}" srcId="{5A1D8198-63F3-4C5F-94A9-DE18837CE042}" destId="{1901556A-092E-41F1-9623-35FFC86BF368}" srcOrd="2" destOrd="0" parTransId="{AE46F353-8912-446A-B2F1-83D816A1F4AA}" sibTransId="{8476D843-E7A8-49A8-BDE8-FB57303E1795}"/>
    <dgm:cxn modelId="{11396C2B-1662-49DF-BED5-B47DD9176859}" srcId="{5A1D8198-63F3-4C5F-94A9-DE18837CE042}" destId="{FDD8C988-564A-45B8-9555-04C515E228EA}" srcOrd="5" destOrd="0" parTransId="{AA8D5F79-300D-46C6-A9E4-94C09E28C73F}" sibTransId="{7C057ED5-B1EE-4861-B685-67CC2A4C8BC7}"/>
    <dgm:cxn modelId="{B24A7035-7A8E-415E-BECF-828441B1B89F}" srcId="{5A1D8198-63F3-4C5F-94A9-DE18837CE042}" destId="{510754F2-0CC0-4651-9852-1A898EDFD4CB}" srcOrd="1" destOrd="0" parTransId="{2E0F468F-9F8E-493A-AAB6-EE196D46FD1D}" sibTransId="{DBD64D9B-79AA-4F45-8A6B-5F7EAB06723A}"/>
    <dgm:cxn modelId="{94932E57-7AC6-4CF2-AAEE-626C8F46B341}" type="presOf" srcId="{1901556A-092E-41F1-9623-35FFC86BF368}" destId="{DA93BAE9-0B8E-4B4B-BFE4-83C90EA5C9B1}" srcOrd="0" destOrd="0" presId="urn:microsoft.com/office/officeart/2005/8/layout/chevron1"/>
    <dgm:cxn modelId="{5A4E3F89-D3B2-4B74-845A-BAC88E8E18C9}" srcId="{5A1D8198-63F3-4C5F-94A9-DE18837CE042}" destId="{DA1FAC08-CE1F-41AE-ACBA-A8C718654406}" srcOrd="0" destOrd="0" parTransId="{CE2D0F8C-FD46-4D2A-9DB4-8CE584ECD924}" sibTransId="{4B327CCD-6B57-4E2E-A915-AC6E2D86E51F}"/>
    <dgm:cxn modelId="{80D6D79D-1048-4235-A67A-2823CA2B68A8}" type="presOf" srcId="{5A1D8198-63F3-4C5F-94A9-DE18837CE042}" destId="{DAE96082-02D3-4DC8-A58E-6BFB9169B15A}" srcOrd="0" destOrd="0" presId="urn:microsoft.com/office/officeart/2005/8/layout/chevron1"/>
    <dgm:cxn modelId="{E0E541B0-419C-42EA-839A-69D8DFBBE1D8}" srcId="{5A1D8198-63F3-4C5F-94A9-DE18837CE042}" destId="{0302112B-85DE-4028-B6EE-8022ACA53278}" srcOrd="6" destOrd="0" parTransId="{E9F70616-5B85-4DC6-9AD7-DD555BF16305}" sibTransId="{E46CB3F9-57C9-42D0-8439-5289C6A21265}"/>
    <dgm:cxn modelId="{2485C1BB-2890-44AA-B397-AB738BCBDE16}" type="presOf" srcId="{6CA0C30B-F7F7-4B57-B618-ED647A64E427}" destId="{932C95FA-F442-4403-BC7E-6564EE97BA47}" srcOrd="0" destOrd="0" presId="urn:microsoft.com/office/officeart/2005/8/layout/chevron1"/>
    <dgm:cxn modelId="{CB753CC8-F897-48C2-B9D9-2D448ABFC577}" type="presOf" srcId="{0302112B-85DE-4028-B6EE-8022ACA53278}" destId="{E4978C3A-DF52-42AA-93A1-A423F386656A}" srcOrd="0" destOrd="0" presId="urn:microsoft.com/office/officeart/2005/8/layout/chevron1"/>
    <dgm:cxn modelId="{FC1DA3DF-D679-41BE-9278-F85548C37573}" type="presOf" srcId="{510754F2-0CC0-4651-9852-1A898EDFD4CB}" destId="{11DE7068-5612-4264-82DB-7B1004056703}" srcOrd="0" destOrd="0" presId="urn:microsoft.com/office/officeart/2005/8/layout/chevron1"/>
    <dgm:cxn modelId="{108601EC-4239-47E0-A4C5-5021C1721A6B}" type="presOf" srcId="{DA1FAC08-CE1F-41AE-ACBA-A8C718654406}" destId="{F2666DAC-5241-454F-A607-3DF3E4E2ACB7}" srcOrd="0" destOrd="0" presId="urn:microsoft.com/office/officeart/2005/8/layout/chevron1"/>
    <dgm:cxn modelId="{BC7604EC-50F0-4A90-94B0-FA2B5BA3C2DD}" srcId="{5A1D8198-63F3-4C5F-94A9-DE18837CE042}" destId="{6CA0C30B-F7F7-4B57-B618-ED647A64E427}" srcOrd="4" destOrd="0" parTransId="{2BC6B44A-74A0-44B5-843B-DE0139B7679D}" sibTransId="{65BF96E8-6C59-42E0-BF2A-0DEDED376690}"/>
    <dgm:cxn modelId="{DCC82DEE-683F-4078-B566-C0F2B56BA22B}" type="presOf" srcId="{FDD8C988-564A-45B8-9555-04C515E228EA}" destId="{63C456F8-EE2C-4231-99EA-DED4A381AC3E}" srcOrd="0" destOrd="0" presId="urn:microsoft.com/office/officeart/2005/8/layout/chevron1"/>
    <dgm:cxn modelId="{D1B0BE8E-7B90-4520-8F19-C0F37E044F19}" type="presParOf" srcId="{DAE96082-02D3-4DC8-A58E-6BFB9169B15A}" destId="{F2666DAC-5241-454F-A607-3DF3E4E2ACB7}" srcOrd="0" destOrd="0" presId="urn:microsoft.com/office/officeart/2005/8/layout/chevron1"/>
    <dgm:cxn modelId="{A7C6E5DE-B699-4AF7-A3FD-ABB38D17226D}" type="presParOf" srcId="{DAE96082-02D3-4DC8-A58E-6BFB9169B15A}" destId="{805A85A4-9100-4037-A4CF-597F1597ABCF}" srcOrd="1" destOrd="0" presId="urn:microsoft.com/office/officeart/2005/8/layout/chevron1"/>
    <dgm:cxn modelId="{FA317019-D950-4B6C-A777-5BD6FD4A8362}" type="presParOf" srcId="{DAE96082-02D3-4DC8-A58E-6BFB9169B15A}" destId="{11DE7068-5612-4264-82DB-7B1004056703}" srcOrd="2" destOrd="0" presId="urn:microsoft.com/office/officeart/2005/8/layout/chevron1"/>
    <dgm:cxn modelId="{E7910CA4-8A54-4CE5-97C0-A26FEBD2BBCE}" type="presParOf" srcId="{DAE96082-02D3-4DC8-A58E-6BFB9169B15A}" destId="{2D9BBAD8-D7AF-4C17-8FCB-3F3CC8787173}" srcOrd="3" destOrd="0" presId="urn:microsoft.com/office/officeart/2005/8/layout/chevron1"/>
    <dgm:cxn modelId="{B7769609-060E-45DD-B4C2-C0D517EB28EF}" type="presParOf" srcId="{DAE96082-02D3-4DC8-A58E-6BFB9169B15A}" destId="{DA93BAE9-0B8E-4B4B-BFE4-83C90EA5C9B1}" srcOrd="4" destOrd="0" presId="urn:microsoft.com/office/officeart/2005/8/layout/chevron1"/>
    <dgm:cxn modelId="{C2A82C1F-F371-4F2A-93A5-5A91CDD4ACB2}" type="presParOf" srcId="{DAE96082-02D3-4DC8-A58E-6BFB9169B15A}" destId="{79D3D621-EE2F-4EE8-8B7E-CFE5B46150C1}" srcOrd="5" destOrd="0" presId="urn:microsoft.com/office/officeart/2005/8/layout/chevron1"/>
    <dgm:cxn modelId="{B9E8C933-6C41-4DD1-9C04-932934FD0309}" type="presParOf" srcId="{DAE96082-02D3-4DC8-A58E-6BFB9169B15A}" destId="{96EDAE29-7470-41A8-BC23-0C91DD8E5F2E}" srcOrd="6" destOrd="0" presId="urn:microsoft.com/office/officeart/2005/8/layout/chevron1"/>
    <dgm:cxn modelId="{B3F6DE7F-264E-4783-A8A6-F5630F30B9F0}" type="presParOf" srcId="{DAE96082-02D3-4DC8-A58E-6BFB9169B15A}" destId="{BB02C1F7-FC0F-4217-B7E1-23DD1EB9C696}" srcOrd="7" destOrd="0" presId="urn:microsoft.com/office/officeart/2005/8/layout/chevron1"/>
    <dgm:cxn modelId="{D104710D-BF5D-481A-B17D-AA022BFD1743}" type="presParOf" srcId="{DAE96082-02D3-4DC8-A58E-6BFB9169B15A}" destId="{932C95FA-F442-4403-BC7E-6564EE97BA47}" srcOrd="8" destOrd="0" presId="urn:microsoft.com/office/officeart/2005/8/layout/chevron1"/>
    <dgm:cxn modelId="{65AED087-44CD-4292-9EEA-5FF1B6E1079A}" type="presParOf" srcId="{DAE96082-02D3-4DC8-A58E-6BFB9169B15A}" destId="{141DB41B-009D-41D1-99E7-E453824A2715}" srcOrd="9" destOrd="0" presId="urn:microsoft.com/office/officeart/2005/8/layout/chevron1"/>
    <dgm:cxn modelId="{D0569139-A950-415D-8487-B2192D5519E3}" type="presParOf" srcId="{DAE96082-02D3-4DC8-A58E-6BFB9169B15A}" destId="{63C456F8-EE2C-4231-99EA-DED4A381AC3E}" srcOrd="10" destOrd="0" presId="urn:microsoft.com/office/officeart/2005/8/layout/chevron1"/>
    <dgm:cxn modelId="{A5D5A3A5-92F1-47BD-9B7E-930069DE21A7}" type="presParOf" srcId="{DAE96082-02D3-4DC8-A58E-6BFB9169B15A}" destId="{490055C3-B518-40B2-8E32-521DC16712A4}" srcOrd="11" destOrd="0" presId="urn:microsoft.com/office/officeart/2005/8/layout/chevron1"/>
    <dgm:cxn modelId="{B7ECC99C-6519-415E-B164-6A801CCE24C6}" type="presParOf" srcId="{DAE96082-02D3-4DC8-A58E-6BFB9169B15A}" destId="{E4978C3A-DF52-42AA-93A1-A423F386656A}" srcOrd="1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9BA3ACF-9BDC-47DF-BDB3-F4671EB9F966}" type="doc">
      <dgm:prSet loTypeId="urn:microsoft.com/office/officeart/2005/8/layout/cycle5" loCatId="cycle" qsTypeId="urn:microsoft.com/office/officeart/2005/8/quickstyle/simple1" qsCatId="simple" csTypeId="urn:microsoft.com/office/officeart/2005/8/colors/colorful2" csCatId="colorful" phldr="1"/>
      <dgm:spPr/>
      <dgm:t>
        <a:bodyPr/>
        <a:lstStyle/>
        <a:p>
          <a:endParaRPr lang="tr-TR"/>
        </a:p>
      </dgm:t>
    </dgm:pt>
    <dgm:pt modelId="{3F37DD6C-1BE4-4FDD-B8C4-E1D0D006D944}">
      <dgm:prSet phldrT="[Metin]" custT="1"/>
      <dgm:spPr/>
      <dgm:t>
        <a:bodyPr/>
        <a:lstStyle/>
        <a:p>
          <a:r>
            <a:rPr lang="tr-TR" sz="1600" b="1" dirty="0"/>
            <a:t>Modül 2.</a:t>
          </a:r>
          <a:r>
            <a:rPr lang="tr-TR" sz="1600" dirty="0"/>
            <a:t> </a:t>
          </a:r>
        </a:p>
        <a:p>
          <a:r>
            <a:rPr lang="tr-TR" sz="1600" dirty="0"/>
            <a:t>Risk Değerlendirmesi Ve Olası Risk Azaltma Eylemlerinin Dökümü</a:t>
          </a:r>
        </a:p>
      </dgm:t>
    </dgm:pt>
    <dgm:pt modelId="{174B7DFB-C4C6-49FC-9D39-C7F2D7EFADCF}" type="parTrans" cxnId="{825B5834-FD36-431B-9B91-931492FCBBAE}">
      <dgm:prSet/>
      <dgm:spPr/>
      <dgm:t>
        <a:bodyPr/>
        <a:lstStyle/>
        <a:p>
          <a:endParaRPr lang="tr-TR" sz="1400" dirty="0"/>
        </a:p>
      </dgm:t>
    </dgm:pt>
    <dgm:pt modelId="{917F61A3-0E9C-4F8C-B875-2D70F44FCB5A}" type="sibTrans" cxnId="{825B5834-FD36-431B-9B91-931492FCBBAE}">
      <dgm:prSet/>
      <dgm:spPr/>
      <dgm:t>
        <a:bodyPr/>
        <a:lstStyle/>
        <a:p>
          <a:endParaRPr lang="tr-TR" sz="1400" dirty="0"/>
        </a:p>
      </dgm:t>
    </dgm:pt>
    <dgm:pt modelId="{49CE7C79-3620-4794-897E-3C60DCB3E8C7}">
      <dgm:prSet phldrT="[Metin]" custT="1"/>
      <dgm:spPr/>
      <dgm:t>
        <a:bodyPr/>
        <a:lstStyle/>
        <a:p>
          <a:r>
            <a:rPr lang="tr-TR" sz="1600" b="1" dirty="0"/>
            <a:t>Modül 3.</a:t>
          </a:r>
        </a:p>
        <a:p>
          <a:r>
            <a:rPr lang="tr-TR" sz="1600" b="1" dirty="0"/>
            <a:t> </a:t>
          </a:r>
          <a:r>
            <a:rPr lang="tr-TR" sz="1600" dirty="0"/>
            <a:t>Mevcut Kapasite Analizi: </a:t>
          </a:r>
        </a:p>
      </dgm:t>
    </dgm:pt>
    <dgm:pt modelId="{943B89B4-274E-4E07-9378-99C1AB8529BE}" type="parTrans" cxnId="{1F513A40-D8D6-4ED9-944B-4B00BD8EFD39}">
      <dgm:prSet/>
      <dgm:spPr/>
      <dgm:t>
        <a:bodyPr/>
        <a:lstStyle/>
        <a:p>
          <a:endParaRPr lang="tr-TR" sz="1400" dirty="0"/>
        </a:p>
      </dgm:t>
    </dgm:pt>
    <dgm:pt modelId="{B7CD6729-3FC7-4107-BE5F-AE275FEBBAA4}" type="sibTrans" cxnId="{1F513A40-D8D6-4ED9-944B-4B00BD8EFD39}">
      <dgm:prSet/>
      <dgm:spPr/>
      <dgm:t>
        <a:bodyPr/>
        <a:lstStyle/>
        <a:p>
          <a:endParaRPr lang="tr-TR" sz="1400" dirty="0"/>
        </a:p>
      </dgm:t>
    </dgm:pt>
    <dgm:pt modelId="{AA979E75-B006-44A3-B27E-643E9B212688}">
      <dgm:prSet phldrT="[Metin]" custT="1"/>
      <dgm:spPr/>
      <dgm:t>
        <a:bodyPr/>
        <a:lstStyle/>
        <a:p>
          <a:r>
            <a:rPr lang="tr-TR" sz="1600" b="1" dirty="0"/>
            <a:t>Modül 4. </a:t>
          </a:r>
        </a:p>
        <a:p>
          <a:r>
            <a:rPr lang="tr-TR" sz="1600" dirty="0"/>
            <a:t>Amaç/Hedef Ve Eylemleri (Faaliyetleri) Belirleme, </a:t>
          </a:r>
          <a:r>
            <a:rPr lang="tr-TR" sz="1600" dirty="0" err="1"/>
            <a:t>Önceliklendirme</a:t>
          </a:r>
          <a:r>
            <a:rPr lang="tr-TR" sz="1600" dirty="0"/>
            <a:t> Ve Programlama: </a:t>
          </a:r>
        </a:p>
      </dgm:t>
    </dgm:pt>
    <dgm:pt modelId="{BD8D8AFD-BAB1-479B-AD20-B4C9FB5DDF81}" type="parTrans" cxnId="{A1A0419C-66B3-46BD-A8D1-A7B6ACE4F5B4}">
      <dgm:prSet/>
      <dgm:spPr/>
      <dgm:t>
        <a:bodyPr/>
        <a:lstStyle/>
        <a:p>
          <a:endParaRPr lang="tr-TR" sz="1400" dirty="0"/>
        </a:p>
      </dgm:t>
    </dgm:pt>
    <dgm:pt modelId="{CEE211F7-A6F6-445E-8D76-1B518699FA85}" type="sibTrans" cxnId="{A1A0419C-66B3-46BD-A8D1-A7B6ACE4F5B4}">
      <dgm:prSet/>
      <dgm:spPr/>
      <dgm:t>
        <a:bodyPr/>
        <a:lstStyle/>
        <a:p>
          <a:endParaRPr lang="tr-TR" sz="1400" dirty="0"/>
        </a:p>
      </dgm:t>
    </dgm:pt>
    <dgm:pt modelId="{01860672-D6E4-4A76-910F-31BBB766AD5F}">
      <dgm:prSet phldrT="[Metin]" custT="1"/>
      <dgm:spPr/>
      <dgm:t>
        <a:bodyPr/>
        <a:lstStyle/>
        <a:p>
          <a:r>
            <a:rPr lang="tr-TR" sz="1800" b="1" dirty="0"/>
            <a:t>Modül 5.</a:t>
          </a:r>
          <a:r>
            <a:rPr lang="tr-TR" sz="1800" dirty="0"/>
            <a:t> </a:t>
          </a:r>
        </a:p>
        <a:p>
          <a:r>
            <a:rPr lang="tr-TR" sz="1800" dirty="0"/>
            <a:t>İzleme Ve Değerlendirme:</a:t>
          </a:r>
        </a:p>
      </dgm:t>
    </dgm:pt>
    <dgm:pt modelId="{7DF8BDEC-1458-485D-AA5C-6175FBF9B28E}" type="parTrans" cxnId="{0FD93015-1533-48F1-8351-F05D2F5E5879}">
      <dgm:prSet/>
      <dgm:spPr/>
      <dgm:t>
        <a:bodyPr/>
        <a:lstStyle/>
        <a:p>
          <a:endParaRPr lang="tr-TR" sz="1400" dirty="0"/>
        </a:p>
      </dgm:t>
    </dgm:pt>
    <dgm:pt modelId="{284537C9-9DA6-4331-A8B3-F3767F47DBE0}" type="sibTrans" cxnId="{0FD93015-1533-48F1-8351-F05D2F5E5879}">
      <dgm:prSet/>
      <dgm:spPr/>
      <dgm:t>
        <a:bodyPr/>
        <a:lstStyle/>
        <a:p>
          <a:endParaRPr lang="tr-TR" sz="1400" dirty="0"/>
        </a:p>
      </dgm:t>
    </dgm:pt>
    <dgm:pt modelId="{2D0CCB26-B23C-4E9B-8EAD-9A6044420B25}">
      <dgm:prSet custT="1"/>
      <dgm:spPr/>
      <dgm:t>
        <a:bodyPr/>
        <a:lstStyle/>
        <a:p>
          <a:r>
            <a:rPr lang="tr-TR" sz="1800" b="1" dirty="0"/>
            <a:t>Modül 1.</a:t>
          </a:r>
        </a:p>
        <a:p>
          <a:r>
            <a:rPr lang="tr-TR" sz="1800" dirty="0"/>
            <a:t> İlin Profili (İlin Genel Mevcut Durumunun Ortaya Konulması): </a:t>
          </a:r>
        </a:p>
      </dgm:t>
    </dgm:pt>
    <dgm:pt modelId="{09F9E9F9-DA56-4A69-BC81-E573CEF856F5}" type="parTrans" cxnId="{4B1EB745-F25B-4FB2-B7C3-C3061DEFF937}">
      <dgm:prSet/>
      <dgm:spPr/>
      <dgm:t>
        <a:bodyPr/>
        <a:lstStyle/>
        <a:p>
          <a:endParaRPr lang="tr-TR" sz="1400" dirty="0"/>
        </a:p>
      </dgm:t>
    </dgm:pt>
    <dgm:pt modelId="{30455FD5-DDFD-4FC7-8770-166951E7CDEC}" type="sibTrans" cxnId="{4B1EB745-F25B-4FB2-B7C3-C3061DEFF937}">
      <dgm:prSet/>
      <dgm:spPr/>
      <dgm:t>
        <a:bodyPr/>
        <a:lstStyle/>
        <a:p>
          <a:endParaRPr lang="tr-TR" sz="1400" dirty="0"/>
        </a:p>
      </dgm:t>
    </dgm:pt>
    <dgm:pt modelId="{F3E7E708-672A-4E3B-BA61-26907CFA9CF8}" type="pres">
      <dgm:prSet presAssocID="{B9BA3ACF-9BDC-47DF-BDB3-F4671EB9F966}" presName="cycle" presStyleCnt="0">
        <dgm:presLayoutVars>
          <dgm:dir/>
          <dgm:resizeHandles val="exact"/>
        </dgm:presLayoutVars>
      </dgm:prSet>
      <dgm:spPr/>
    </dgm:pt>
    <dgm:pt modelId="{853CEA24-096E-4999-95CA-A77A17CF9015}" type="pres">
      <dgm:prSet presAssocID="{2D0CCB26-B23C-4E9B-8EAD-9A6044420B25}" presName="node" presStyleLbl="node1" presStyleIdx="0" presStyleCnt="5">
        <dgm:presLayoutVars>
          <dgm:bulletEnabled val="1"/>
        </dgm:presLayoutVars>
      </dgm:prSet>
      <dgm:spPr/>
    </dgm:pt>
    <dgm:pt modelId="{ECA9D69C-A815-4AF0-BB2B-5C7DF58F732B}" type="pres">
      <dgm:prSet presAssocID="{2D0CCB26-B23C-4E9B-8EAD-9A6044420B25}" presName="spNode" presStyleCnt="0"/>
      <dgm:spPr/>
    </dgm:pt>
    <dgm:pt modelId="{96D8FC28-52BE-41F6-8B15-24D7CC10F870}" type="pres">
      <dgm:prSet presAssocID="{30455FD5-DDFD-4FC7-8770-166951E7CDEC}" presName="sibTrans" presStyleLbl="sibTrans1D1" presStyleIdx="0" presStyleCnt="5"/>
      <dgm:spPr/>
    </dgm:pt>
    <dgm:pt modelId="{433368B8-57D2-46F0-BCEF-7A924CE5CB32}" type="pres">
      <dgm:prSet presAssocID="{3F37DD6C-1BE4-4FDD-B8C4-E1D0D006D944}" presName="node" presStyleLbl="node1" presStyleIdx="1" presStyleCnt="5">
        <dgm:presLayoutVars>
          <dgm:bulletEnabled val="1"/>
        </dgm:presLayoutVars>
      </dgm:prSet>
      <dgm:spPr/>
    </dgm:pt>
    <dgm:pt modelId="{0509971E-CF63-4F2E-AFDD-99BA42FBA046}" type="pres">
      <dgm:prSet presAssocID="{3F37DD6C-1BE4-4FDD-B8C4-E1D0D006D944}" presName="spNode" presStyleCnt="0"/>
      <dgm:spPr/>
    </dgm:pt>
    <dgm:pt modelId="{B861EA37-D65A-4810-BB81-DAE9EFB0D5B3}" type="pres">
      <dgm:prSet presAssocID="{917F61A3-0E9C-4F8C-B875-2D70F44FCB5A}" presName="sibTrans" presStyleLbl="sibTrans1D1" presStyleIdx="1" presStyleCnt="5"/>
      <dgm:spPr/>
    </dgm:pt>
    <dgm:pt modelId="{5F2A3403-8807-480D-BDF8-366E9C71FE82}" type="pres">
      <dgm:prSet presAssocID="{49CE7C79-3620-4794-897E-3C60DCB3E8C7}" presName="node" presStyleLbl="node1" presStyleIdx="2" presStyleCnt="5">
        <dgm:presLayoutVars>
          <dgm:bulletEnabled val="1"/>
        </dgm:presLayoutVars>
      </dgm:prSet>
      <dgm:spPr/>
    </dgm:pt>
    <dgm:pt modelId="{55CE62C7-A729-4339-8513-C6A2219F4FA0}" type="pres">
      <dgm:prSet presAssocID="{49CE7C79-3620-4794-897E-3C60DCB3E8C7}" presName="spNode" presStyleCnt="0"/>
      <dgm:spPr/>
    </dgm:pt>
    <dgm:pt modelId="{D4C33954-FDF4-4718-8A18-0CB8BE4D8A65}" type="pres">
      <dgm:prSet presAssocID="{B7CD6729-3FC7-4107-BE5F-AE275FEBBAA4}" presName="sibTrans" presStyleLbl="sibTrans1D1" presStyleIdx="2" presStyleCnt="5"/>
      <dgm:spPr/>
    </dgm:pt>
    <dgm:pt modelId="{24C3F79B-1642-4513-B8C1-EC342B27A8F6}" type="pres">
      <dgm:prSet presAssocID="{AA979E75-B006-44A3-B27E-643E9B212688}" presName="node" presStyleLbl="node1" presStyleIdx="3" presStyleCnt="5">
        <dgm:presLayoutVars>
          <dgm:bulletEnabled val="1"/>
        </dgm:presLayoutVars>
      </dgm:prSet>
      <dgm:spPr/>
    </dgm:pt>
    <dgm:pt modelId="{C09AB065-C9A9-445C-A224-ACD6D310289E}" type="pres">
      <dgm:prSet presAssocID="{AA979E75-B006-44A3-B27E-643E9B212688}" presName="spNode" presStyleCnt="0"/>
      <dgm:spPr/>
    </dgm:pt>
    <dgm:pt modelId="{D9F8B76A-DF73-4B9F-8C97-2B4D1E1140C2}" type="pres">
      <dgm:prSet presAssocID="{CEE211F7-A6F6-445E-8D76-1B518699FA85}" presName="sibTrans" presStyleLbl="sibTrans1D1" presStyleIdx="3" presStyleCnt="5"/>
      <dgm:spPr/>
    </dgm:pt>
    <dgm:pt modelId="{014DB5B6-DF4D-4DB9-9FCB-D60206E85497}" type="pres">
      <dgm:prSet presAssocID="{01860672-D6E4-4A76-910F-31BBB766AD5F}" presName="node" presStyleLbl="node1" presStyleIdx="4" presStyleCnt="5">
        <dgm:presLayoutVars>
          <dgm:bulletEnabled val="1"/>
        </dgm:presLayoutVars>
      </dgm:prSet>
      <dgm:spPr/>
    </dgm:pt>
    <dgm:pt modelId="{577149A0-103D-4F0F-8BE6-D9D4F8B921B0}" type="pres">
      <dgm:prSet presAssocID="{01860672-D6E4-4A76-910F-31BBB766AD5F}" presName="spNode" presStyleCnt="0"/>
      <dgm:spPr/>
    </dgm:pt>
    <dgm:pt modelId="{9B1F5DA7-61CE-41B1-B423-B97D66906578}" type="pres">
      <dgm:prSet presAssocID="{284537C9-9DA6-4331-A8B3-F3767F47DBE0}" presName="sibTrans" presStyleLbl="sibTrans1D1" presStyleIdx="4" presStyleCnt="5"/>
      <dgm:spPr/>
    </dgm:pt>
  </dgm:ptLst>
  <dgm:cxnLst>
    <dgm:cxn modelId="{2B697C05-2075-4B72-8F00-564A5070394D}" type="presOf" srcId="{284537C9-9DA6-4331-A8B3-F3767F47DBE0}" destId="{9B1F5DA7-61CE-41B1-B423-B97D66906578}" srcOrd="0" destOrd="0" presId="urn:microsoft.com/office/officeart/2005/8/layout/cycle5"/>
    <dgm:cxn modelId="{0FD93015-1533-48F1-8351-F05D2F5E5879}" srcId="{B9BA3ACF-9BDC-47DF-BDB3-F4671EB9F966}" destId="{01860672-D6E4-4A76-910F-31BBB766AD5F}" srcOrd="4" destOrd="0" parTransId="{7DF8BDEC-1458-485D-AA5C-6175FBF9B28E}" sibTransId="{284537C9-9DA6-4331-A8B3-F3767F47DBE0}"/>
    <dgm:cxn modelId="{BE377A15-C9D6-4AA6-9A5A-8170A10F4202}" type="presOf" srcId="{CEE211F7-A6F6-445E-8D76-1B518699FA85}" destId="{D9F8B76A-DF73-4B9F-8C97-2B4D1E1140C2}" srcOrd="0" destOrd="0" presId="urn:microsoft.com/office/officeart/2005/8/layout/cycle5"/>
    <dgm:cxn modelId="{34019D2A-0162-47A0-B889-5173043D5230}" type="presOf" srcId="{917F61A3-0E9C-4F8C-B875-2D70F44FCB5A}" destId="{B861EA37-D65A-4810-BB81-DAE9EFB0D5B3}" srcOrd="0" destOrd="0" presId="urn:microsoft.com/office/officeart/2005/8/layout/cycle5"/>
    <dgm:cxn modelId="{825B5834-FD36-431B-9B91-931492FCBBAE}" srcId="{B9BA3ACF-9BDC-47DF-BDB3-F4671EB9F966}" destId="{3F37DD6C-1BE4-4FDD-B8C4-E1D0D006D944}" srcOrd="1" destOrd="0" parTransId="{174B7DFB-C4C6-49FC-9D39-C7F2D7EFADCF}" sibTransId="{917F61A3-0E9C-4F8C-B875-2D70F44FCB5A}"/>
    <dgm:cxn modelId="{1C8D373A-CBF7-41C0-8611-247D96A3DC07}" type="presOf" srcId="{B9BA3ACF-9BDC-47DF-BDB3-F4671EB9F966}" destId="{F3E7E708-672A-4E3B-BA61-26907CFA9CF8}" srcOrd="0" destOrd="0" presId="urn:microsoft.com/office/officeart/2005/8/layout/cycle5"/>
    <dgm:cxn modelId="{1F513A40-D8D6-4ED9-944B-4B00BD8EFD39}" srcId="{B9BA3ACF-9BDC-47DF-BDB3-F4671EB9F966}" destId="{49CE7C79-3620-4794-897E-3C60DCB3E8C7}" srcOrd="2" destOrd="0" parTransId="{943B89B4-274E-4E07-9378-99C1AB8529BE}" sibTransId="{B7CD6729-3FC7-4107-BE5F-AE275FEBBAA4}"/>
    <dgm:cxn modelId="{4B1EB745-F25B-4FB2-B7C3-C3061DEFF937}" srcId="{B9BA3ACF-9BDC-47DF-BDB3-F4671EB9F966}" destId="{2D0CCB26-B23C-4E9B-8EAD-9A6044420B25}" srcOrd="0" destOrd="0" parTransId="{09F9E9F9-DA56-4A69-BC81-E573CEF856F5}" sibTransId="{30455FD5-DDFD-4FC7-8770-166951E7CDEC}"/>
    <dgm:cxn modelId="{8E58994C-EB81-4CB6-A3C7-29FC253D897F}" type="presOf" srcId="{2D0CCB26-B23C-4E9B-8EAD-9A6044420B25}" destId="{853CEA24-096E-4999-95CA-A77A17CF9015}" srcOrd="0" destOrd="0" presId="urn:microsoft.com/office/officeart/2005/8/layout/cycle5"/>
    <dgm:cxn modelId="{3CC6BE6F-CFEB-46B6-B121-4A1D54F8BE1F}" type="presOf" srcId="{49CE7C79-3620-4794-897E-3C60DCB3E8C7}" destId="{5F2A3403-8807-480D-BDF8-366E9C71FE82}" srcOrd="0" destOrd="0" presId="urn:microsoft.com/office/officeart/2005/8/layout/cycle5"/>
    <dgm:cxn modelId="{A1A0419C-66B3-46BD-A8D1-A7B6ACE4F5B4}" srcId="{B9BA3ACF-9BDC-47DF-BDB3-F4671EB9F966}" destId="{AA979E75-B006-44A3-B27E-643E9B212688}" srcOrd="3" destOrd="0" parTransId="{BD8D8AFD-BAB1-479B-AD20-B4C9FB5DDF81}" sibTransId="{CEE211F7-A6F6-445E-8D76-1B518699FA85}"/>
    <dgm:cxn modelId="{08665BB5-24B9-4D64-A9D5-F8E80F4A448A}" type="presOf" srcId="{B7CD6729-3FC7-4107-BE5F-AE275FEBBAA4}" destId="{D4C33954-FDF4-4718-8A18-0CB8BE4D8A65}" srcOrd="0" destOrd="0" presId="urn:microsoft.com/office/officeart/2005/8/layout/cycle5"/>
    <dgm:cxn modelId="{C0C51AC8-E49A-4648-9B41-16363CFE9840}" type="presOf" srcId="{01860672-D6E4-4A76-910F-31BBB766AD5F}" destId="{014DB5B6-DF4D-4DB9-9FCB-D60206E85497}" srcOrd="0" destOrd="0" presId="urn:microsoft.com/office/officeart/2005/8/layout/cycle5"/>
    <dgm:cxn modelId="{E18423CB-1043-4DCC-A6DB-3BF76DFC846E}" type="presOf" srcId="{3F37DD6C-1BE4-4FDD-B8C4-E1D0D006D944}" destId="{433368B8-57D2-46F0-BCEF-7A924CE5CB32}" srcOrd="0" destOrd="0" presId="urn:microsoft.com/office/officeart/2005/8/layout/cycle5"/>
    <dgm:cxn modelId="{FD4B8BDA-05A9-4BD7-88D9-91C8CAEFD6DF}" type="presOf" srcId="{AA979E75-B006-44A3-B27E-643E9B212688}" destId="{24C3F79B-1642-4513-B8C1-EC342B27A8F6}" srcOrd="0" destOrd="0" presId="urn:microsoft.com/office/officeart/2005/8/layout/cycle5"/>
    <dgm:cxn modelId="{2A16CFE9-CE06-471C-9CE8-E4FF88B78FA6}" type="presOf" srcId="{30455FD5-DDFD-4FC7-8770-166951E7CDEC}" destId="{96D8FC28-52BE-41F6-8B15-24D7CC10F870}" srcOrd="0" destOrd="0" presId="urn:microsoft.com/office/officeart/2005/8/layout/cycle5"/>
    <dgm:cxn modelId="{A6BBC435-ECA9-4FC8-9AEA-9E21C7585059}" type="presParOf" srcId="{F3E7E708-672A-4E3B-BA61-26907CFA9CF8}" destId="{853CEA24-096E-4999-95CA-A77A17CF9015}" srcOrd="0" destOrd="0" presId="urn:microsoft.com/office/officeart/2005/8/layout/cycle5"/>
    <dgm:cxn modelId="{BAC76518-A11A-43B8-9A83-D74D16427072}" type="presParOf" srcId="{F3E7E708-672A-4E3B-BA61-26907CFA9CF8}" destId="{ECA9D69C-A815-4AF0-BB2B-5C7DF58F732B}" srcOrd="1" destOrd="0" presId="urn:microsoft.com/office/officeart/2005/8/layout/cycle5"/>
    <dgm:cxn modelId="{D6A21C1C-317A-4DC8-9A34-C36E0E930475}" type="presParOf" srcId="{F3E7E708-672A-4E3B-BA61-26907CFA9CF8}" destId="{96D8FC28-52BE-41F6-8B15-24D7CC10F870}" srcOrd="2" destOrd="0" presId="urn:microsoft.com/office/officeart/2005/8/layout/cycle5"/>
    <dgm:cxn modelId="{35767011-3234-47EE-A9A5-7A205787236A}" type="presParOf" srcId="{F3E7E708-672A-4E3B-BA61-26907CFA9CF8}" destId="{433368B8-57D2-46F0-BCEF-7A924CE5CB32}" srcOrd="3" destOrd="0" presId="urn:microsoft.com/office/officeart/2005/8/layout/cycle5"/>
    <dgm:cxn modelId="{B7CA809A-095D-4890-8B66-95094689D48E}" type="presParOf" srcId="{F3E7E708-672A-4E3B-BA61-26907CFA9CF8}" destId="{0509971E-CF63-4F2E-AFDD-99BA42FBA046}" srcOrd="4" destOrd="0" presId="urn:microsoft.com/office/officeart/2005/8/layout/cycle5"/>
    <dgm:cxn modelId="{62130A75-94FE-4CAA-B753-E0BD065012F1}" type="presParOf" srcId="{F3E7E708-672A-4E3B-BA61-26907CFA9CF8}" destId="{B861EA37-D65A-4810-BB81-DAE9EFB0D5B3}" srcOrd="5" destOrd="0" presId="urn:microsoft.com/office/officeart/2005/8/layout/cycle5"/>
    <dgm:cxn modelId="{E9DD1920-62D3-4BC7-8FC8-730707179593}" type="presParOf" srcId="{F3E7E708-672A-4E3B-BA61-26907CFA9CF8}" destId="{5F2A3403-8807-480D-BDF8-366E9C71FE82}" srcOrd="6" destOrd="0" presId="urn:microsoft.com/office/officeart/2005/8/layout/cycle5"/>
    <dgm:cxn modelId="{C6CCFA03-B05F-4F9B-B421-A49A066BD266}" type="presParOf" srcId="{F3E7E708-672A-4E3B-BA61-26907CFA9CF8}" destId="{55CE62C7-A729-4339-8513-C6A2219F4FA0}" srcOrd="7" destOrd="0" presId="urn:microsoft.com/office/officeart/2005/8/layout/cycle5"/>
    <dgm:cxn modelId="{F212A428-3D6C-4702-8AF4-83F44FBBC142}" type="presParOf" srcId="{F3E7E708-672A-4E3B-BA61-26907CFA9CF8}" destId="{D4C33954-FDF4-4718-8A18-0CB8BE4D8A65}" srcOrd="8" destOrd="0" presId="urn:microsoft.com/office/officeart/2005/8/layout/cycle5"/>
    <dgm:cxn modelId="{C83119C7-C09F-4873-905F-3255D2DF99C7}" type="presParOf" srcId="{F3E7E708-672A-4E3B-BA61-26907CFA9CF8}" destId="{24C3F79B-1642-4513-B8C1-EC342B27A8F6}" srcOrd="9" destOrd="0" presId="urn:microsoft.com/office/officeart/2005/8/layout/cycle5"/>
    <dgm:cxn modelId="{291B18DA-36AB-4958-9DE0-9E921788B3F1}" type="presParOf" srcId="{F3E7E708-672A-4E3B-BA61-26907CFA9CF8}" destId="{C09AB065-C9A9-445C-A224-ACD6D310289E}" srcOrd="10" destOrd="0" presId="urn:microsoft.com/office/officeart/2005/8/layout/cycle5"/>
    <dgm:cxn modelId="{B2FD1A46-5808-4FC3-B672-570C4FC7EC01}" type="presParOf" srcId="{F3E7E708-672A-4E3B-BA61-26907CFA9CF8}" destId="{D9F8B76A-DF73-4B9F-8C97-2B4D1E1140C2}" srcOrd="11" destOrd="0" presId="urn:microsoft.com/office/officeart/2005/8/layout/cycle5"/>
    <dgm:cxn modelId="{8594B265-346B-4C5F-A95A-203ED0F1C5C6}" type="presParOf" srcId="{F3E7E708-672A-4E3B-BA61-26907CFA9CF8}" destId="{014DB5B6-DF4D-4DB9-9FCB-D60206E85497}" srcOrd="12" destOrd="0" presId="urn:microsoft.com/office/officeart/2005/8/layout/cycle5"/>
    <dgm:cxn modelId="{D5E56975-3FBF-4EF4-B69C-97E933139552}" type="presParOf" srcId="{F3E7E708-672A-4E3B-BA61-26907CFA9CF8}" destId="{577149A0-103D-4F0F-8BE6-D9D4F8B921B0}" srcOrd="13" destOrd="0" presId="urn:microsoft.com/office/officeart/2005/8/layout/cycle5"/>
    <dgm:cxn modelId="{4DA18E9B-76BC-44BB-ACFD-D2EF2ABEB64A}" type="presParOf" srcId="{F3E7E708-672A-4E3B-BA61-26907CFA9CF8}" destId="{9B1F5DA7-61CE-41B1-B423-B97D66906578}"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6E161F5-220D-4484-BF89-B95926DD0D2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tr-TR"/>
        </a:p>
      </dgm:t>
    </dgm:pt>
    <dgm:pt modelId="{37B1F68B-478B-4D27-AB2D-2BDE3ADF7569}">
      <dgm:prSet phldrT="[Metin]" custT="1"/>
      <dgm:spPr>
        <a:xfrm>
          <a:off x="289029" y="0"/>
          <a:ext cx="4079376" cy="103595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ctr">
            <a:buNone/>
          </a:pPr>
          <a:r>
            <a:rPr lang="tr-TR" sz="2400" b="1" dirty="0">
              <a:solidFill>
                <a:sysClr val="window" lastClr="FFFFFF"/>
              </a:solidFill>
              <a:latin typeface="Calibri" panose="020F0502020204030204"/>
              <a:ea typeface="+mn-ea"/>
              <a:cs typeface="+mn-cs"/>
            </a:rPr>
            <a:t>İRAP SEKRETARYASI</a:t>
          </a:r>
        </a:p>
        <a:p>
          <a:pPr algn="ctr">
            <a:buNone/>
          </a:pPr>
          <a:r>
            <a:rPr lang="tr-TR" sz="2000" dirty="0">
              <a:solidFill>
                <a:sysClr val="window" lastClr="FFFFFF"/>
              </a:solidFill>
              <a:latin typeface="Calibri" panose="020F0502020204030204"/>
              <a:ea typeface="+mn-ea"/>
              <a:cs typeface="+mn-cs"/>
            </a:rPr>
            <a:t>Koordinasyon, </a:t>
          </a:r>
          <a:r>
            <a:rPr lang="tr-TR" sz="2000" dirty="0" err="1">
              <a:solidFill>
                <a:sysClr val="window" lastClr="FFFFFF"/>
              </a:solidFill>
              <a:latin typeface="Calibri" panose="020F0502020204030204"/>
              <a:ea typeface="+mn-ea"/>
              <a:cs typeface="+mn-cs"/>
            </a:rPr>
            <a:t>Çalıştay</a:t>
          </a:r>
          <a:r>
            <a:rPr lang="tr-TR" sz="2000" dirty="0">
              <a:solidFill>
                <a:sysClr val="window" lastClr="FFFFFF"/>
              </a:solidFill>
              <a:latin typeface="Calibri" panose="020F0502020204030204"/>
              <a:ea typeface="+mn-ea"/>
              <a:cs typeface="+mn-cs"/>
            </a:rPr>
            <a:t> Hazırlıkları</a:t>
          </a:r>
        </a:p>
      </dgm:t>
    </dgm:pt>
    <dgm:pt modelId="{F9781D4A-8676-4700-8FAA-3494D57400E5}" type="parTrans" cxnId="{3ADC419E-8EA7-4D04-BD62-E243DF547389}">
      <dgm:prSet/>
      <dgm:spPr/>
      <dgm:t>
        <a:bodyPr/>
        <a:lstStyle/>
        <a:p>
          <a:endParaRPr lang="tr-TR" sz="2000"/>
        </a:p>
      </dgm:t>
    </dgm:pt>
    <dgm:pt modelId="{D09676A4-F1E8-40C2-980A-9C1CE0878358}" type="sibTrans" cxnId="{3ADC419E-8EA7-4D04-BD62-E243DF547389}">
      <dgm:prSet/>
      <dgm:spPr/>
      <dgm:t>
        <a:bodyPr/>
        <a:lstStyle/>
        <a:p>
          <a:endParaRPr lang="tr-TR" sz="2000"/>
        </a:p>
      </dgm:t>
    </dgm:pt>
    <dgm:pt modelId="{6D4C6021-72E3-4BAF-9BB5-CF1E1E28B12B}">
      <dgm:prSet phldrT="[Metin]" custT="1"/>
      <dgm:spPr>
        <a:xfrm>
          <a:off x="197318" y="1467572"/>
          <a:ext cx="4104570" cy="1009518"/>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ctr">
            <a:buNone/>
          </a:pPr>
          <a:r>
            <a:rPr lang="tr-TR" sz="2400" b="1" dirty="0">
              <a:solidFill>
                <a:sysClr val="window" lastClr="FFFFFF"/>
              </a:solidFill>
              <a:latin typeface="Calibri" panose="020F0502020204030204"/>
              <a:ea typeface="+mn-ea"/>
              <a:cs typeface="+mn-cs"/>
            </a:rPr>
            <a:t>TEKNİK ÇALIŞMA GRUBU</a:t>
          </a:r>
        </a:p>
        <a:p>
          <a:pPr algn="ctr">
            <a:buNone/>
          </a:pPr>
          <a:r>
            <a:rPr lang="tr-TR" sz="2000" dirty="0">
              <a:solidFill>
                <a:sysClr val="window" lastClr="FFFFFF"/>
              </a:solidFill>
              <a:latin typeface="Calibri" panose="020F0502020204030204"/>
              <a:ea typeface="+mn-ea"/>
              <a:cs typeface="+mn-cs"/>
            </a:rPr>
            <a:t>Plan Taslaklarının Hazırlanması</a:t>
          </a:r>
        </a:p>
      </dgm:t>
    </dgm:pt>
    <dgm:pt modelId="{EC2122EC-A235-4C93-99F4-753FD79D2838}" type="parTrans" cxnId="{D09B77B1-054D-44DF-8F1F-D0A329AA26E3}">
      <dgm:prSet/>
      <dgm:spPr/>
      <dgm:t>
        <a:bodyPr/>
        <a:lstStyle/>
        <a:p>
          <a:endParaRPr lang="tr-TR" sz="2000"/>
        </a:p>
      </dgm:t>
    </dgm:pt>
    <dgm:pt modelId="{5AE6E2AE-B3DB-4376-94F6-0A0F9EBBA6AD}" type="sibTrans" cxnId="{D09B77B1-054D-44DF-8F1F-D0A329AA26E3}">
      <dgm:prSet/>
      <dgm:spPr/>
      <dgm:t>
        <a:bodyPr/>
        <a:lstStyle/>
        <a:p>
          <a:endParaRPr lang="tr-TR" sz="2000"/>
        </a:p>
      </dgm:t>
    </dgm:pt>
    <dgm:pt modelId="{D08195C9-8361-4019-AD23-0E399E6A4F3A}">
      <dgm:prSet phldrT="[Metin]" custT="1"/>
      <dgm:spPr>
        <a:xfrm>
          <a:off x="224790" y="3093930"/>
          <a:ext cx="4039987" cy="1224232"/>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ctr">
            <a:buNone/>
          </a:pPr>
          <a:r>
            <a:rPr lang="tr-TR" sz="2000" b="1" dirty="0">
              <a:solidFill>
                <a:sysClr val="window" lastClr="FFFFFF"/>
              </a:solidFill>
              <a:latin typeface="Calibri" panose="020F0502020204030204"/>
              <a:ea typeface="+mn-ea"/>
              <a:cs typeface="+mn-cs"/>
            </a:rPr>
            <a:t>İZLEME VE DEĞERLENDİRME KURULU (İDK)</a:t>
          </a:r>
        </a:p>
        <a:p>
          <a:pPr algn="ctr">
            <a:buNone/>
          </a:pPr>
          <a:r>
            <a:rPr lang="tr-TR" sz="2000" dirty="0">
              <a:solidFill>
                <a:sysClr val="window" lastClr="FFFFFF"/>
              </a:solidFill>
              <a:latin typeface="Calibri" panose="020F0502020204030204"/>
              <a:ea typeface="+mn-ea"/>
              <a:cs typeface="+mn-cs"/>
            </a:rPr>
            <a:t>Bilimsel ve Teknik Destek</a:t>
          </a:r>
        </a:p>
      </dgm:t>
    </dgm:pt>
    <dgm:pt modelId="{7CB10FF7-F0A4-4C55-B3B6-3EC0A3DE95CE}" type="parTrans" cxnId="{5AE968F3-14BD-42F9-B56C-46B11F1A6BBC}">
      <dgm:prSet/>
      <dgm:spPr/>
      <dgm:t>
        <a:bodyPr/>
        <a:lstStyle/>
        <a:p>
          <a:endParaRPr lang="tr-TR" sz="2000"/>
        </a:p>
      </dgm:t>
    </dgm:pt>
    <dgm:pt modelId="{FC4AEB4A-2D5D-421B-BC22-8B849C88658B}" type="sibTrans" cxnId="{5AE968F3-14BD-42F9-B56C-46B11F1A6BBC}">
      <dgm:prSet/>
      <dgm:spPr/>
      <dgm:t>
        <a:bodyPr/>
        <a:lstStyle/>
        <a:p>
          <a:endParaRPr lang="tr-TR" sz="2000"/>
        </a:p>
      </dgm:t>
    </dgm:pt>
    <dgm:pt modelId="{1515C9FA-D75C-48E2-9B88-1A89755B99DD}" type="pres">
      <dgm:prSet presAssocID="{46E161F5-220D-4484-BF89-B95926DD0D2B}" presName="linear" presStyleCnt="0">
        <dgm:presLayoutVars>
          <dgm:dir/>
          <dgm:animLvl val="lvl"/>
          <dgm:resizeHandles val="exact"/>
        </dgm:presLayoutVars>
      </dgm:prSet>
      <dgm:spPr/>
    </dgm:pt>
    <dgm:pt modelId="{6570F5ED-8830-4F4F-8D18-6BF6AD2BFFFE}" type="pres">
      <dgm:prSet presAssocID="{37B1F68B-478B-4D27-AB2D-2BDE3ADF7569}" presName="parentLin" presStyleCnt="0"/>
      <dgm:spPr/>
    </dgm:pt>
    <dgm:pt modelId="{D7ADC888-2A4D-4CF7-A985-DC911FE0ADDB}" type="pres">
      <dgm:prSet presAssocID="{37B1F68B-478B-4D27-AB2D-2BDE3ADF7569}" presName="parentLeftMargin" presStyleLbl="node1" presStyleIdx="0" presStyleCnt="3"/>
      <dgm:spPr/>
    </dgm:pt>
    <dgm:pt modelId="{81F14AB1-FF41-4511-9B63-6D002C10DC7A}" type="pres">
      <dgm:prSet presAssocID="{37B1F68B-478B-4D27-AB2D-2BDE3ADF7569}" presName="parentText" presStyleLbl="node1" presStyleIdx="0" presStyleCnt="3" custScaleX="118687" custScaleY="152579" custLinFactNeighborX="17728" custLinFactNeighborY="-86959">
        <dgm:presLayoutVars>
          <dgm:chMax val="0"/>
          <dgm:bulletEnabled val="1"/>
        </dgm:presLayoutVars>
      </dgm:prSet>
      <dgm:spPr/>
    </dgm:pt>
    <dgm:pt modelId="{5C5098EC-C05B-4BE3-AC40-3D76602550FA}" type="pres">
      <dgm:prSet presAssocID="{37B1F68B-478B-4D27-AB2D-2BDE3ADF7569}" presName="negativeSpace" presStyleCnt="0"/>
      <dgm:spPr/>
    </dgm:pt>
    <dgm:pt modelId="{2460B84F-41DE-44E0-BF86-F4BF672BFC63}" type="pres">
      <dgm:prSet presAssocID="{37B1F68B-478B-4D27-AB2D-2BDE3ADF7569}" presName="childText" presStyleLbl="conFgAcc1" presStyleIdx="0" presStyleCnt="3" custLinFactY="-7755" custLinFactNeighborX="601" custLinFactNeighborY="-100000">
        <dgm:presLayoutVars>
          <dgm:bulletEnabled val="1"/>
        </dgm:presLayoutVars>
      </dgm:prSet>
      <dgm:spPr>
        <a:xfrm>
          <a:off x="0" y="599764"/>
          <a:ext cx="4910126" cy="57960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pt>
    <dgm:pt modelId="{E2BC87C7-4B53-45A1-921D-A2B0B7AECA8D}" type="pres">
      <dgm:prSet presAssocID="{D09676A4-F1E8-40C2-980A-9C1CE0878358}" presName="spaceBetweenRectangles" presStyleCnt="0"/>
      <dgm:spPr/>
    </dgm:pt>
    <dgm:pt modelId="{705B94DC-9540-47C6-A9E9-42E01813B225}" type="pres">
      <dgm:prSet presAssocID="{6D4C6021-72E3-4BAF-9BB5-CF1E1E28B12B}" presName="parentLin" presStyleCnt="0"/>
      <dgm:spPr/>
    </dgm:pt>
    <dgm:pt modelId="{4F20BEB2-1444-4EB8-9DE7-A9CC1E0BA159}" type="pres">
      <dgm:prSet presAssocID="{6D4C6021-72E3-4BAF-9BB5-CF1E1E28B12B}" presName="parentLeftMargin" presStyleLbl="node1" presStyleIdx="0" presStyleCnt="3"/>
      <dgm:spPr/>
    </dgm:pt>
    <dgm:pt modelId="{90E53CCB-FFF3-4D17-890E-FA9C49BFDA45}" type="pres">
      <dgm:prSet presAssocID="{6D4C6021-72E3-4BAF-9BB5-CF1E1E28B12B}" presName="parentText" presStyleLbl="node1" presStyleIdx="1" presStyleCnt="3" custScaleX="119420" custScaleY="148686" custLinFactNeighborX="-19628" custLinFactNeighborY="-757">
        <dgm:presLayoutVars>
          <dgm:chMax val="0"/>
          <dgm:bulletEnabled val="1"/>
        </dgm:presLayoutVars>
      </dgm:prSet>
      <dgm:spPr/>
    </dgm:pt>
    <dgm:pt modelId="{D5E2A22D-7ED1-4501-B993-B4DA18F9947D}" type="pres">
      <dgm:prSet presAssocID="{6D4C6021-72E3-4BAF-9BB5-CF1E1E28B12B}" presName="negativeSpace" presStyleCnt="0"/>
      <dgm:spPr/>
    </dgm:pt>
    <dgm:pt modelId="{847BCC4B-D5F1-456F-8E44-2DC2A0BF7291}" type="pres">
      <dgm:prSet presAssocID="{6D4C6021-72E3-4BAF-9BB5-CF1E1E28B12B}" presName="childText" presStyleLbl="conFgAcc1" presStyleIdx="1" presStyleCnt="3" custLinFactNeighborY="-97293">
        <dgm:presLayoutVars>
          <dgm:bulletEnabled val="1"/>
        </dgm:presLayoutVars>
      </dgm:prSet>
      <dgm:spPr>
        <a:xfrm>
          <a:off x="0" y="2021913"/>
          <a:ext cx="4910126" cy="57960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pt>
    <dgm:pt modelId="{EF80B03A-E9CB-4785-B371-9194ABACFCFE}" type="pres">
      <dgm:prSet presAssocID="{5AE6E2AE-B3DB-4376-94F6-0A0F9EBBA6AD}" presName="spaceBetweenRectangles" presStyleCnt="0"/>
      <dgm:spPr/>
    </dgm:pt>
    <dgm:pt modelId="{74339393-E676-4648-BD9A-B850E9FC61A6}" type="pres">
      <dgm:prSet presAssocID="{D08195C9-8361-4019-AD23-0E399E6A4F3A}" presName="parentLin" presStyleCnt="0"/>
      <dgm:spPr/>
    </dgm:pt>
    <dgm:pt modelId="{3A0654F6-9DB2-4730-93ED-DBFF2CAEB301}" type="pres">
      <dgm:prSet presAssocID="{D08195C9-8361-4019-AD23-0E399E6A4F3A}" presName="parentLeftMargin" presStyleLbl="node1" presStyleIdx="1" presStyleCnt="3"/>
      <dgm:spPr/>
    </dgm:pt>
    <dgm:pt modelId="{3816807D-AC01-46C4-BD9B-2E02BF15A755}" type="pres">
      <dgm:prSet presAssocID="{D08195C9-8361-4019-AD23-0E399E6A4F3A}" presName="parentText" presStyleLbl="node1" presStyleIdx="2" presStyleCnt="3" custScaleX="117541" custScaleY="180310" custLinFactNeighborX="-8438" custLinFactNeighborY="36435">
        <dgm:presLayoutVars>
          <dgm:chMax val="0"/>
          <dgm:bulletEnabled val="1"/>
        </dgm:presLayoutVars>
      </dgm:prSet>
      <dgm:spPr/>
    </dgm:pt>
    <dgm:pt modelId="{4D5DE94F-63BD-4F59-8759-6CA3DEEFEBB6}" type="pres">
      <dgm:prSet presAssocID="{D08195C9-8361-4019-AD23-0E399E6A4F3A}" presName="negativeSpace" presStyleCnt="0"/>
      <dgm:spPr/>
    </dgm:pt>
    <dgm:pt modelId="{86274D4C-60C6-4424-B9C1-3FB59058C92D}" type="pres">
      <dgm:prSet presAssocID="{D08195C9-8361-4019-AD23-0E399E6A4F3A}" presName="childText" presStyleLbl="conFgAcc1" presStyleIdx="2" presStyleCnt="3" custLinFactY="15995" custLinFactNeighborY="100000">
        <dgm:presLayoutVars>
          <dgm:bulletEnabled val="1"/>
        </dgm:presLayoutVars>
      </dgm:prSet>
      <dgm:spPr>
        <a:xfrm>
          <a:off x="0" y="3803746"/>
          <a:ext cx="4910126" cy="57960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pt>
  </dgm:ptLst>
  <dgm:cxnLst>
    <dgm:cxn modelId="{11902E10-1A22-4595-B6E5-CF7BD089A7AB}" type="presOf" srcId="{37B1F68B-478B-4D27-AB2D-2BDE3ADF7569}" destId="{D7ADC888-2A4D-4CF7-A985-DC911FE0ADDB}" srcOrd="0" destOrd="0" presId="urn:microsoft.com/office/officeart/2005/8/layout/list1"/>
    <dgm:cxn modelId="{E63AF41F-F519-4B25-ABF1-551D27B58A85}" type="presOf" srcId="{46E161F5-220D-4484-BF89-B95926DD0D2B}" destId="{1515C9FA-D75C-48E2-9B88-1A89755B99DD}" srcOrd="0" destOrd="0" presId="urn:microsoft.com/office/officeart/2005/8/layout/list1"/>
    <dgm:cxn modelId="{E93F6A62-13D2-439F-8C84-00EAEBB052EC}" type="presOf" srcId="{D08195C9-8361-4019-AD23-0E399E6A4F3A}" destId="{3816807D-AC01-46C4-BD9B-2E02BF15A755}" srcOrd="1" destOrd="0" presId="urn:microsoft.com/office/officeart/2005/8/layout/list1"/>
    <dgm:cxn modelId="{772D7E45-03E5-41C4-9D63-66A8EB234F01}" type="presOf" srcId="{37B1F68B-478B-4D27-AB2D-2BDE3ADF7569}" destId="{81F14AB1-FF41-4511-9B63-6D002C10DC7A}" srcOrd="1" destOrd="0" presId="urn:microsoft.com/office/officeart/2005/8/layout/list1"/>
    <dgm:cxn modelId="{836CE257-1AE6-42A6-8FF1-278C0D7AF5BE}" type="presOf" srcId="{6D4C6021-72E3-4BAF-9BB5-CF1E1E28B12B}" destId="{90E53CCB-FFF3-4D17-890E-FA9C49BFDA45}" srcOrd="1" destOrd="0" presId="urn:microsoft.com/office/officeart/2005/8/layout/list1"/>
    <dgm:cxn modelId="{9B64137D-06F7-4FCB-A2CB-C7B9E2C0B677}" type="presOf" srcId="{6D4C6021-72E3-4BAF-9BB5-CF1E1E28B12B}" destId="{4F20BEB2-1444-4EB8-9DE7-A9CC1E0BA159}" srcOrd="0" destOrd="0" presId="urn:microsoft.com/office/officeart/2005/8/layout/list1"/>
    <dgm:cxn modelId="{3ADC419E-8EA7-4D04-BD62-E243DF547389}" srcId="{46E161F5-220D-4484-BF89-B95926DD0D2B}" destId="{37B1F68B-478B-4D27-AB2D-2BDE3ADF7569}" srcOrd="0" destOrd="0" parTransId="{F9781D4A-8676-4700-8FAA-3494D57400E5}" sibTransId="{D09676A4-F1E8-40C2-980A-9C1CE0878358}"/>
    <dgm:cxn modelId="{4B687DA8-42AA-4B15-9FC4-A0783C092226}" type="presOf" srcId="{D08195C9-8361-4019-AD23-0E399E6A4F3A}" destId="{3A0654F6-9DB2-4730-93ED-DBFF2CAEB301}" srcOrd="0" destOrd="0" presId="urn:microsoft.com/office/officeart/2005/8/layout/list1"/>
    <dgm:cxn modelId="{D09B77B1-054D-44DF-8F1F-D0A329AA26E3}" srcId="{46E161F5-220D-4484-BF89-B95926DD0D2B}" destId="{6D4C6021-72E3-4BAF-9BB5-CF1E1E28B12B}" srcOrd="1" destOrd="0" parTransId="{EC2122EC-A235-4C93-99F4-753FD79D2838}" sibTransId="{5AE6E2AE-B3DB-4376-94F6-0A0F9EBBA6AD}"/>
    <dgm:cxn modelId="{5AE968F3-14BD-42F9-B56C-46B11F1A6BBC}" srcId="{46E161F5-220D-4484-BF89-B95926DD0D2B}" destId="{D08195C9-8361-4019-AD23-0E399E6A4F3A}" srcOrd="2" destOrd="0" parTransId="{7CB10FF7-F0A4-4C55-B3B6-3EC0A3DE95CE}" sibTransId="{FC4AEB4A-2D5D-421B-BC22-8B849C88658B}"/>
    <dgm:cxn modelId="{533BFD5B-3352-47CD-83C1-36D920437E7A}" type="presParOf" srcId="{1515C9FA-D75C-48E2-9B88-1A89755B99DD}" destId="{6570F5ED-8830-4F4F-8D18-6BF6AD2BFFFE}" srcOrd="0" destOrd="0" presId="urn:microsoft.com/office/officeart/2005/8/layout/list1"/>
    <dgm:cxn modelId="{14130042-5867-49C3-B675-87591C2ECEDD}" type="presParOf" srcId="{6570F5ED-8830-4F4F-8D18-6BF6AD2BFFFE}" destId="{D7ADC888-2A4D-4CF7-A985-DC911FE0ADDB}" srcOrd="0" destOrd="0" presId="urn:microsoft.com/office/officeart/2005/8/layout/list1"/>
    <dgm:cxn modelId="{F287B155-4179-4145-9840-653170E5856C}" type="presParOf" srcId="{6570F5ED-8830-4F4F-8D18-6BF6AD2BFFFE}" destId="{81F14AB1-FF41-4511-9B63-6D002C10DC7A}" srcOrd="1" destOrd="0" presId="urn:microsoft.com/office/officeart/2005/8/layout/list1"/>
    <dgm:cxn modelId="{3D809619-3CF3-4CEB-B357-A5EBCDF2768E}" type="presParOf" srcId="{1515C9FA-D75C-48E2-9B88-1A89755B99DD}" destId="{5C5098EC-C05B-4BE3-AC40-3D76602550FA}" srcOrd="1" destOrd="0" presId="urn:microsoft.com/office/officeart/2005/8/layout/list1"/>
    <dgm:cxn modelId="{41E4E313-A2A1-446D-896B-8000C9123EF9}" type="presParOf" srcId="{1515C9FA-D75C-48E2-9B88-1A89755B99DD}" destId="{2460B84F-41DE-44E0-BF86-F4BF672BFC63}" srcOrd="2" destOrd="0" presId="urn:microsoft.com/office/officeart/2005/8/layout/list1"/>
    <dgm:cxn modelId="{F4583F57-1484-4100-938D-251BC52E11A1}" type="presParOf" srcId="{1515C9FA-D75C-48E2-9B88-1A89755B99DD}" destId="{E2BC87C7-4B53-45A1-921D-A2B0B7AECA8D}" srcOrd="3" destOrd="0" presId="urn:microsoft.com/office/officeart/2005/8/layout/list1"/>
    <dgm:cxn modelId="{2B6EFA5A-3CB3-4724-B409-E42FDC8A064F}" type="presParOf" srcId="{1515C9FA-D75C-48E2-9B88-1A89755B99DD}" destId="{705B94DC-9540-47C6-A9E9-42E01813B225}" srcOrd="4" destOrd="0" presId="urn:microsoft.com/office/officeart/2005/8/layout/list1"/>
    <dgm:cxn modelId="{3800FAA4-DD13-47D1-A5F9-83DA3A978384}" type="presParOf" srcId="{705B94DC-9540-47C6-A9E9-42E01813B225}" destId="{4F20BEB2-1444-4EB8-9DE7-A9CC1E0BA159}" srcOrd="0" destOrd="0" presId="urn:microsoft.com/office/officeart/2005/8/layout/list1"/>
    <dgm:cxn modelId="{B2524CB9-AA54-4FA4-85DC-BA79244578FD}" type="presParOf" srcId="{705B94DC-9540-47C6-A9E9-42E01813B225}" destId="{90E53CCB-FFF3-4D17-890E-FA9C49BFDA45}" srcOrd="1" destOrd="0" presId="urn:microsoft.com/office/officeart/2005/8/layout/list1"/>
    <dgm:cxn modelId="{9349FE68-FF91-4B76-AA36-A58E4B9028A3}" type="presParOf" srcId="{1515C9FA-D75C-48E2-9B88-1A89755B99DD}" destId="{D5E2A22D-7ED1-4501-B993-B4DA18F9947D}" srcOrd="5" destOrd="0" presId="urn:microsoft.com/office/officeart/2005/8/layout/list1"/>
    <dgm:cxn modelId="{9F7F5CF5-40AA-41E4-9EE7-A3D93544BAEE}" type="presParOf" srcId="{1515C9FA-D75C-48E2-9B88-1A89755B99DD}" destId="{847BCC4B-D5F1-456F-8E44-2DC2A0BF7291}" srcOrd="6" destOrd="0" presId="urn:microsoft.com/office/officeart/2005/8/layout/list1"/>
    <dgm:cxn modelId="{0093E65F-A718-4D07-99A5-8F1F2BE743E9}" type="presParOf" srcId="{1515C9FA-D75C-48E2-9B88-1A89755B99DD}" destId="{EF80B03A-E9CB-4785-B371-9194ABACFCFE}" srcOrd="7" destOrd="0" presId="urn:microsoft.com/office/officeart/2005/8/layout/list1"/>
    <dgm:cxn modelId="{E3C88271-AAD9-46F3-9A23-EC79D027F092}" type="presParOf" srcId="{1515C9FA-D75C-48E2-9B88-1A89755B99DD}" destId="{74339393-E676-4648-BD9A-B850E9FC61A6}" srcOrd="8" destOrd="0" presId="urn:microsoft.com/office/officeart/2005/8/layout/list1"/>
    <dgm:cxn modelId="{B617AC96-E69B-4760-A1EE-00E4AC77630B}" type="presParOf" srcId="{74339393-E676-4648-BD9A-B850E9FC61A6}" destId="{3A0654F6-9DB2-4730-93ED-DBFF2CAEB301}" srcOrd="0" destOrd="0" presId="urn:microsoft.com/office/officeart/2005/8/layout/list1"/>
    <dgm:cxn modelId="{A6906EB5-5D6D-446D-862D-4D9504616AE4}" type="presParOf" srcId="{74339393-E676-4648-BD9A-B850E9FC61A6}" destId="{3816807D-AC01-46C4-BD9B-2E02BF15A755}" srcOrd="1" destOrd="0" presId="urn:microsoft.com/office/officeart/2005/8/layout/list1"/>
    <dgm:cxn modelId="{89B78630-36FB-4A3A-A046-15A0F9877987}" type="presParOf" srcId="{1515C9FA-D75C-48E2-9B88-1A89755B99DD}" destId="{4D5DE94F-63BD-4F59-8759-6CA3DEEFEBB6}" srcOrd="9" destOrd="0" presId="urn:microsoft.com/office/officeart/2005/8/layout/list1"/>
    <dgm:cxn modelId="{A3E6783C-ACC2-4652-BA30-7E0C196FB4AF}" type="presParOf" srcId="{1515C9FA-D75C-48E2-9B88-1A89755B99DD}" destId="{86274D4C-60C6-4424-B9C1-3FB59058C92D}"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E55610A-491E-4CF0-8368-534E9B660A08}"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tr-TR"/>
        </a:p>
      </dgm:t>
    </dgm:pt>
    <dgm:pt modelId="{FC790BD4-9911-4D6C-83DA-AE7309DD8AB1}">
      <dgm:prSet phldrT="[Metin]" custT="1"/>
      <dgm:spPr>
        <a:solidFill>
          <a:srgbClr val="828282"/>
        </a:solidFill>
      </dgm:spPr>
      <dgm:t>
        <a:bodyPr/>
        <a:lstStyle/>
        <a:p>
          <a:r>
            <a:rPr lang="tr-TR" sz="1800" b="1" dirty="0"/>
            <a:t>Deprem</a:t>
          </a:r>
        </a:p>
        <a:p>
          <a:r>
            <a:rPr lang="tr-TR" sz="1800" b="1" dirty="0"/>
            <a:t>4.305</a:t>
          </a:r>
        </a:p>
      </dgm:t>
    </dgm:pt>
    <dgm:pt modelId="{0305C772-66ED-4F9E-B11D-EDCFFCBD1ECC}" type="parTrans" cxnId="{8488BADD-C4CC-4D38-887B-D3BC1895671F}">
      <dgm:prSet/>
      <dgm:spPr/>
      <dgm:t>
        <a:bodyPr/>
        <a:lstStyle/>
        <a:p>
          <a:endParaRPr lang="tr-TR" sz="2400" b="1"/>
        </a:p>
      </dgm:t>
    </dgm:pt>
    <dgm:pt modelId="{B1628CEA-4D0A-4305-80C4-0F87B0691179}" type="sibTrans" cxnId="{8488BADD-C4CC-4D38-887B-D3BC1895671F}">
      <dgm:prSet/>
      <dgm:spPr/>
      <dgm:t>
        <a:bodyPr/>
        <a:lstStyle/>
        <a:p>
          <a:endParaRPr lang="tr-TR" sz="2400" b="1"/>
        </a:p>
      </dgm:t>
    </dgm:pt>
    <dgm:pt modelId="{82F5D554-D6EB-44FC-93B8-D39D7490D3F4}">
      <dgm:prSet phldrT="[Metin]" custT="1"/>
      <dgm:spPr>
        <a:solidFill>
          <a:schemeClr val="accent1">
            <a:lumMod val="60000"/>
            <a:lumOff val="40000"/>
          </a:schemeClr>
        </a:solidFill>
      </dgm:spPr>
      <dgm:t>
        <a:bodyPr/>
        <a:lstStyle/>
        <a:p>
          <a:r>
            <a:rPr lang="tr-TR" sz="1800" b="1" dirty="0"/>
            <a:t>Taşkın</a:t>
          </a:r>
        </a:p>
        <a:p>
          <a:r>
            <a:rPr lang="tr-TR" sz="1800" b="1" dirty="0"/>
            <a:t>4.643</a:t>
          </a:r>
        </a:p>
      </dgm:t>
    </dgm:pt>
    <dgm:pt modelId="{EC591112-8444-4BAE-82DC-A00537050694}" type="parTrans" cxnId="{EA32DEBA-F2D4-4785-B161-076DF545C7C6}">
      <dgm:prSet/>
      <dgm:spPr/>
      <dgm:t>
        <a:bodyPr/>
        <a:lstStyle/>
        <a:p>
          <a:endParaRPr lang="tr-TR" sz="2400" b="1"/>
        </a:p>
      </dgm:t>
    </dgm:pt>
    <dgm:pt modelId="{881BE120-2486-42D7-8EFC-921095CA64C2}" type="sibTrans" cxnId="{EA32DEBA-F2D4-4785-B161-076DF545C7C6}">
      <dgm:prSet/>
      <dgm:spPr/>
      <dgm:t>
        <a:bodyPr/>
        <a:lstStyle/>
        <a:p>
          <a:endParaRPr lang="tr-TR" sz="2400" b="1"/>
        </a:p>
      </dgm:t>
    </dgm:pt>
    <dgm:pt modelId="{94FDD921-5BB6-4708-B5D2-6919EF56FB7A}">
      <dgm:prSet phldrT="[Metin]" custT="1"/>
      <dgm:spPr>
        <a:solidFill>
          <a:schemeClr val="accent2">
            <a:lumMod val="75000"/>
          </a:schemeClr>
        </a:solidFill>
      </dgm:spPr>
      <dgm:t>
        <a:bodyPr/>
        <a:lstStyle/>
        <a:p>
          <a:r>
            <a:rPr lang="tr-TR" sz="1800" b="1" dirty="0"/>
            <a:t>Yangın</a:t>
          </a:r>
        </a:p>
        <a:p>
          <a:r>
            <a:rPr lang="tr-TR" sz="1800" b="1" dirty="0"/>
            <a:t>942</a:t>
          </a:r>
          <a:endParaRPr lang="tr-TR" sz="1400" b="1" dirty="0"/>
        </a:p>
      </dgm:t>
    </dgm:pt>
    <dgm:pt modelId="{E1AFDDB5-04D9-47A0-A442-83ABABB80E07}" type="parTrans" cxnId="{964305BC-7798-42E6-A832-6F17009DF576}">
      <dgm:prSet/>
      <dgm:spPr/>
      <dgm:t>
        <a:bodyPr/>
        <a:lstStyle/>
        <a:p>
          <a:endParaRPr lang="tr-TR" sz="2400" b="1"/>
        </a:p>
      </dgm:t>
    </dgm:pt>
    <dgm:pt modelId="{D864ACF9-B0DE-4287-8E49-3BD1567A4F13}" type="sibTrans" cxnId="{964305BC-7798-42E6-A832-6F17009DF576}">
      <dgm:prSet/>
      <dgm:spPr/>
      <dgm:t>
        <a:bodyPr/>
        <a:lstStyle/>
        <a:p>
          <a:endParaRPr lang="tr-TR" sz="2400" b="1"/>
        </a:p>
      </dgm:t>
    </dgm:pt>
    <dgm:pt modelId="{76E1DCB0-AF7E-4C8E-B283-4465164A86B9}">
      <dgm:prSet phldrT="[Metin]" custT="1"/>
      <dgm:spPr>
        <a:solidFill>
          <a:schemeClr val="accent4">
            <a:lumMod val="75000"/>
          </a:schemeClr>
        </a:solidFill>
      </dgm:spPr>
      <dgm:t>
        <a:bodyPr/>
        <a:lstStyle/>
        <a:p>
          <a:r>
            <a:rPr lang="tr-TR" sz="1400" b="1" dirty="0"/>
            <a:t>Kütle Hareketleri</a:t>
          </a:r>
        </a:p>
        <a:p>
          <a:r>
            <a:rPr lang="tr-TR" sz="1800" b="1" dirty="0"/>
            <a:t>1.388</a:t>
          </a:r>
          <a:endParaRPr lang="tr-TR" sz="1400" b="1" dirty="0"/>
        </a:p>
      </dgm:t>
    </dgm:pt>
    <dgm:pt modelId="{5251ABA8-9595-41DE-912B-5956B3DA3329}" type="parTrans" cxnId="{B5B857E1-4E37-467C-8A9C-3044D30B0AB0}">
      <dgm:prSet/>
      <dgm:spPr/>
      <dgm:t>
        <a:bodyPr/>
        <a:lstStyle/>
        <a:p>
          <a:endParaRPr lang="tr-TR" sz="2400" b="1"/>
        </a:p>
      </dgm:t>
    </dgm:pt>
    <dgm:pt modelId="{ED71B05B-5CD2-4D40-A5F7-C9D71206FCE6}" type="sibTrans" cxnId="{B5B857E1-4E37-467C-8A9C-3044D30B0AB0}">
      <dgm:prSet/>
      <dgm:spPr/>
      <dgm:t>
        <a:bodyPr/>
        <a:lstStyle/>
        <a:p>
          <a:endParaRPr lang="tr-TR" sz="2400" b="1"/>
        </a:p>
      </dgm:t>
    </dgm:pt>
    <dgm:pt modelId="{656551B6-F74E-46A3-A06C-4A37609A5FDE}" type="pres">
      <dgm:prSet presAssocID="{CE55610A-491E-4CF0-8368-534E9B660A08}" presName="matrix" presStyleCnt="0">
        <dgm:presLayoutVars>
          <dgm:chMax val="1"/>
          <dgm:dir/>
          <dgm:resizeHandles val="exact"/>
        </dgm:presLayoutVars>
      </dgm:prSet>
      <dgm:spPr/>
    </dgm:pt>
    <dgm:pt modelId="{2BECB169-B0C4-47FB-B23E-1E3C83DFC664}" type="pres">
      <dgm:prSet presAssocID="{CE55610A-491E-4CF0-8368-534E9B660A08}" presName="diamond" presStyleLbl="bgShp" presStyleIdx="0" presStyleCnt="1"/>
      <dgm:spPr>
        <a:solidFill>
          <a:srgbClr val="495779"/>
        </a:solidFill>
      </dgm:spPr>
    </dgm:pt>
    <dgm:pt modelId="{D0BF2962-CF1B-4DD3-BB33-2D5FDD7DC569}" type="pres">
      <dgm:prSet presAssocID="{CE55610A-491E-4CF0-8368-534E9B660A08}" presName="quad1" presStyleLbl="node1" presStyleIdx="0" presStyleCnt="4">
        <dgm:presLayoutVars>
          <dgm:chMax val="0"/>
          <dgm:chPref val="0"/>
          <dgm:bulletEnabled val="1"/>
        </dgm:presLayoutVars>
      </dgm:prSet>
      <dgm:spPr/>
    </dgm:pt>
    <dgm:pt modelId="{966C495C-E0FE-4E26-BB66-F2F0B136A070}" type="pres">
      <dgm:prSet presAssocID="{CE55610A-491E-4CF0-8368-534E9B660A08}" presName="quad2" presStyleLbl="node1" presStyleIdx="1" presStyleCnt="4">
        <dgm:presLayoutVars>
          <dgm:chMax val="0"/>
          <dgm:chPref val="0"/>
          <dgm:bulletEnabled val="1"/>
        </dgm:presLayoutVars>
      </dgm:prSet>
      <dgm:spPr/>
    </dgm:pt>
    <dgm:pt modelId="{EE9608C6-9943-41F3-A76A-2D5A85131182}" type="pres">
      <dgm:prSet presAssocID="{CE55610A-491E-4CF0-8368-534E9B660A08}" presName="quad3" presStyleLbl="node1" presStyleIdx="2" presStyleCnt="4">
        <dgm:presLayoutVars>
          <dgm:chMax val="0"/>
          <dgm:chPref val="0"/>
          <dgm:bulletEnabled val="1"/>
        </dgm:presLayoutVars>
      </dgm:prSet>
      <dgm:spPr/>
    </dgm:pt>
    <dgm:pt modelId="{C605DBBF-BC58-47CF-8DD7-41617FBCF751}" type="pres">
      <dgm:prSet presAssocID="{CE55610A-491E-4CF0-8368-534E9B660A08}" presName="quad4" presStyleLbl="node1" presStyleIdx="3" presStyleCnt="4">
        <dgm:presLayoutVars>
          <dgm:chMax val="0"/>
          <dgm:chPref val="0"/>
          <dgm:bulletEnabled val="1"/>
        </dgm:presLayoutVars>
      </dgm:prSet>
      <dgm:spPr/>
    </dgm:pt>
  </dgm:ptLst>
  <dgm:cxnLst>
    <dgm:cxn modelId="{3AB36E22-C246-41F2-8B41-999898700EC4}" type="presOf" srcId="{94FDD921-5BB6-4708-B5D2-6919EF56FB7A}" destId="{EE9608C6-9943-41F3-A76A-2D5A85131182}" srcOrd="0" destOrd="0" presId="urn:microsoft.com/office/officeart/2005/8/layout/matrix3"/>
    <dgm:cxn modelId="{2824FB5F-5971-46AB-B4F7-19A334CD531A}" type="presOf" srcId="{FC790BD4-9911-4D6C-83DA-AE7309DD8AB1}" destId="{D0BF2962-CF1B-4DD3-BB33-2D5FDD7DC569}" srcOrd="0" destOrd="0" presId="urn:microsoft.com/office/officeart/2005/8/layout/matrix3"/>
    <dgm:cxn modelId="{EAEEAA43-8955-414D-9973-BC8820CED7BE}" type="presOf" srcId="{76E1DCB0-AF7E-4C8E-B283-4465164A86B9}" destId="{C605DBBF-BC58-47CF-8DD7-41617FBCF751}" srcOrd="0" destOrd="0" presId="urn:microsoft.com/office/officeart/2005/8/layout/matrix3"/>
    <dgm:cxn modelId="{63A9FD75-E6E3-4D86-93DD-2F86F2DB073D}" type="presOf" srcId="{CE55610A-491E-4CF0-8368-534E9B660A08}" destId="{656551B6-F74E-46A3-A06C-4A37609A5FDE}" srcOrd="0" destOrd="0" presId="urn:microsoft.com/office/officeart/2005/8/layout/matrix3"/>
    <dgm:cxn modelId="{FBAA8A87-B54A-434D-869C-FB200A30BA8C}" type="presOf" srcId="{82F5D554-D6EB-44FC-93B8-D39D7490D3F4}" destId="{966C495C-E0FE-4E26-BB66-F2F0B136A070}" srcOrd="0" destOrd="0" presId="urn:microsoft.com/office/officeart/2005/8/layout/matrix3"/>
    <dgm:cxn modelId="{EA32DEBA-F2D4-4785-B161-076DF545C7C6}" srcId="{CE55610A-491E-4CF0-8368-534E9B660A08}" destId="{82F5D554-D6EB-44FC-93B8-D39D7490D3F4}" srcOrd="1" destOrd="0" parTransId="{EC591112-8444-4BAE-82DC-A00537050694}" sibTransId="{881BE120-2486-42D7-8EFC-921095CA64C2}"/>
    <dgm:cxn modelId="{964305BC-7798-42E6-A832-6F17009DF576}" srcId="{CE55610A-491E-4CF0-8368-534E9B660A08}" destId="{94FDD921-5BB6-4708-B5D2-6919EF56FB7A}" srcOrd="2" destOrd="0" parTransId="{E1AFDDB5-04D9-47A0-A442-83ABABB80E07}" sibTransId="{D864ACF9-B0DE-4287-8E49-3BD1567A4F13}"/>
    <dgm:cxn modelId="{8488BADD-C4CC-4D38-887B-D3BC1895671F}" srcId="{CE55610A-491E-4CF0-8368-534E9B660A08}" destId="{FC790BD4-9911-4D6C-83DA-AE7309DD8AB1}" srcOrd="0" destOrd="0" parTransId="{0305C772-66ED-4F9E-B11D-EDCFFCBD1ECC}" sibTransId="{B1628CEA-4D0A-4305-80C4-0F87B0691179}"/>
    <dgm:cxn modelId="{B5B857E1-4E37-467C-8A9C-3044D30B0AB0}" srcId="{CE55610A-491E-4CF0-8368-534E9B660A08}" destId="{76E1DCB0-AF7E-4C8E-B283-4465164A86B9}" srcOrd="3" destOrd="0" parTransId="{5251ABA8-9595-41DE-912B-5956B3DA3329}" sibTransId="{ED71B05B-5CD2-4D40-A5F7-C9D71206FCE6}"/>
    <dgm:cxn modelId="{5420B64C-5A0E-45DE-91FF-8F3162F9511C}" type="presParOf" srcId="{656551B6-F74E-46A3-A06C-4A37609A5FDE}" destId="{2BECB169-B0C4-47FB-B23E-1E3C83DFC664}" srcOrd="0" destOrd="0" presId="urn:microsoft.com/office/officeart/2005/8/layout/matrix3"/>
    <dgm:cxn modelId="{E2BF8F47-41B7-4E5F-8E3F-D005E5B2295F}" type="presParOf" srcId="{656551B6-F74E-46A3-A06C-4A37609A5FDE}" destId="{D0BF2962-CF1B-4DD3-BB33-2D5FDD7DC569}" srcOrd="1" destOrd="0" presId="urn:microsoft.com/office/officeart/2005/8/layout/matrix3"/>
    <dgm:cxn modelId="{51D880C6-708F-4EF4-B189-32F59709396B}" type="presParOf" srcId="{656551B6-F74E-46A3-A06C-4A37609A5FDE}" destId="{966C495C-E0FE-4E26-BB66-F2F0B136A070}" srcOrd="2" destOrd="0" presId="urn:microsoft.com/office/officeart/2005/8/layout/matrix3"/>
    <dgm:cxn modelId="{D9B116A2-A97D-4A5A-AF78-0C96248F3EF5}" type="presParOf" srcId="{656551B6-F74E-46A3-A06C-4A37609A5FDE}" destId="{EE9608C6-9943-41F3-A76A-2D5A85131182}" srcOrd="3" destOrd="0" presId="urn:microsoft.com/office/officeart/2005/8/layout/matrix3"/>
    <dgm:cxn modelId="{60C6F508-81AB-4EBE-A1A3-D1BFFB3C19DA}" type="presParOf" srcId="{656551B6-F74E-46A3-A06C-4A37609A5FDE}" destId="{C605DBBF-BC58-47CF-8DD7-41617FBCF751}" srcOrd="4" destOrd="0" presId="urn:microsoft.com/office/officeart/2005/8/layout/matrix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857A074-C6E7-47AA-A47A-59B0B9DC6C8E}" type="doc">
      <dgm:prSet loTypeId="urn:microsoft.com/office/officeart/2005/8/layout/vList2" loCatId="matrix" qsTypeId="urn:microsoft.com/office/officeart/2005/8/quickstyle/simple1" qsCatId="simple" csTypeId="urn:microsoft.com/office/officeart/2005/8/colors/accent0_3" csCatId="mainScheme" phldr="1"/>
      <dgm:spPr/>
      <dgm:t>
        <a:bodyPr/>
        <a:lstStyle/>
        <a:p>
          <a:endParaRPr lang="tr-TR"/>
        </a:p>
      </dgm:t>
    </dgm:pt>
    <dgm:pt modelId="{168E26BB-7DC7-49C9-AF92-42FDC28137ED}">
      <dgm:prSet phldrT="[Metin]" custT="1"/>
      <dgm:spPr>
        <a:noFill/>
        <a:ln>
          <a:solidFill>
            <a:schemeClr val="accent2">
              <a:lumMod val="20000"/>
              <a:lumOff val="80000"/>
            </a:schemeClr>
          </a:solidFill>
        </a:ln>
      </dgm:spPr>
      <dgm:t>
        <a:bodyPr/>
        <a:lstStyle/>
        <a:p>
          <a:pPr algn="ctr"/>
          <a:r>
            <a:rPr lang="tr-TR" sz="2000" b="1" i="1" kern="1200">
              <a:solidFill>
                <a:schemeClr val="tx1"/>
              </a:solidFill>
              <a:latin typeface="+mn-lt"/>
              <a:ea typeface="+mn-ea"/>
              <a:cs typeface="+mn-cs"/>
            </a:rPr>
            <a:t>Kıbrıs ve Azerbaycan Risk Azalma Planlarının </a:t>
          </a:r>
          <a:r>
            <a:rPr lang="tr-TR" sz="2000" i="1" kern="1200">
              <a:solidFill>
                <a:schemeClr val="tx1"/>
              </a:solidFill>
              <a:latin typeface="+mn-lt"/>
              <a:ea typeface="+mn-ea"/>
              <a:cs typeface="+mn-cs"/>
            </a:rPr>
            <a:t>hazırlanması için kurumlar arası mutabakat ve çalışma planı oluşturulmuştur.</a:t>
          </a:r>
          <a:endParaRPr lang="tr-TR" sz="2000" i="1" kern="1200" dirty="0">
            <a:solidFill>
              <a:schemeClr val="tx1"/>
            </a:solidFill>
            <a:latin typeface="+mn-lt"/>
          </a:endParaRPr>
        </a:p>
      </dgm:t>
    </dgm:pt>
    <dgm:pt modelId="{3802DE36-2948-4C66-B16F-FB762160E418}" type="parTrans" cxnId="{EF8858C1-65A9-4F9A-9C59-4D64B7D2BB80}">
      <dgm:prSet/>
      <dgm:spPr/>
      <dgm:t>
        <a:bodyPr/>
        <a:lstStyle/>
        <a:p>
          <a:pPr algn="ctr"/>
          <a:endParaRPr lang="tr-TR" sz="2000" i="1">
            <a:latin typeface="+mn-lt"/>
          </a:endParaRPr>
        </a:p>
      </dgm:t>
    </dgm:pt>
    <dgm:pt modelId="{9A486743-5085-448B-B597-CFF633B4665E}" type="sibTrans" cxnId="{EF8858C1-65A9-4F9A-9C59-4D64B7D2BB80}">
      <dgm:prSet/>
      <dgm:spPr/>
      <dgm:t>
        <a:bodyPr/>
        <a:lstStyle/>
        <a:p>
          <a:pPr algn="ctr"/>
          <a:endParaRPr lang="tr-TR" sz="2000" i="1">
            <a:latin typeface="+mn-lt"/>
          </a:endParaRPr>
        </a:p>
      </dgm:t>
    </dgm:pt>
    <dgm:pt modelId="{03C56EC0-8537-4A43-B70A-DE1D4E661FD1}">
      <dgm:prSet custT="1"/>
      <dgm:spPr>
        <a:noFill/>
        <a:ln>
          <a:solidFill>
            <a:schemeClr val="accent2">
              <a:lumMod val="20000"/>
              <a:lumOff val="80000"/>
            </a:schemeClr>
          </a:solidFill>
        </a:ln>
      </dgm:spPr>
      <dgm:t>
        <a:bodyPr/>
        <a:lstStyle/>
        <a:p>
          <a:pPr algn="ctr"/>
          <a:r>
            <a:rPr lang="tr-TR" sz="2000" b="1" i="1" kern="1200" dirty="0">
              <a:solidFill>
                <a:schemeClr val="tx1"/>
              </a:solidFill>
              <a:latin typeface="+mn-lt"/>
              <a:ea typeface="+mn-ea"/>
              <a:cs typeface="+mn-cs"/>
            </a:rPr>
            <a:t>6 Şubat depreminin etkilediği illerde </a:t>
          </a:r>
          <a:r>
            <a:rPr lang="tr-TR" sz="2000" i="1" kern="1200" dirty="0">
              <a:solidFill>
                <a:schemeClr val="tx1"/>
              </a:solidFill>
              <a:latin typeface="+mn-lt"/>
              <a:ea typeface="+mn-ea"/>
              <a:cs typeface="+mn-cs"/>
            </a:rPr>
            <a:t>İRAP kapsamında yapılacak çalışmalar planlanmıştır.</a:t>
          </a:r>
        </a:p>
      </dgm:t>
    </dgm:pt>
    <dgm:pt modelId="{12CD4D2C-E02E-4353-BFE9-BE31DDFB2A54}" type="parTrans" cxnId="{AD50FF47-EC25-49C4-9F65-CD904D5B4506}">
      <dgm:prSet/>
      <dgm:spPr/>
      <dgm:t>
        <a:bodyPr/>
        <a:lstStyle/>
        <a:p>
          <a:pPr algn="ctr"/>
          <a:endParaRPr lang="tr-TR" sz="2000" i="1">
            <a:latin typeface="+mn-lt"/>
          </a:endParaRPr>
        </a:p>
      </dgm:t>
    </dgm:pt>
    <dgm:pt modelId="{693F1E4B-2D1B-4403-B055-589E6EEC63F6}" type="sibTrans" cxnId="{AD50FF47-EC25-49C4-9F65-CD904D5B4506}">
      <dgm:prSet/>
      <dgm:spPr/>
      <dgm:t>
        <a:bodyPr/>
        <a:lstStyle/>
        <a:p>
          <a:pPr algn="ctr"/>
          <a:endParaRPr lang="tr-TR" sz="2000" i="1">
            <a:latin typeface="+mn-lt"/>
          </a:endParaRPr>
        </a:p>
      </dgm:t>
    </dgm:pt>
    <dgm:pt modelId="{B5A2DC75-62C4-4F80-B702-1E2B8EDAC990}">
      <dgm:prSet custT="1"/>
      <dgm:spPr>
        <a:noFill/>
        <a:ln>
          <a:solidFill>
            <a:schemeClr val="accent2">
              <a:lumMod val="20000"/>
              <a:lumOff val="80000"/>
            </a:schemeClr>
          </a:solidFill>
        </a:ln>
      </dgm:spPr>
      <dgm:t>
        <a:bodyPr/>
        <a:lstStyle/>
        <a:p>
          <a:pPr algn="ctr"/>
          <a:r>
            <a:rPr lang="tr-TR" sz="2000" b="0" i="1" kern="1200" dirty="0">
              <a:solidFill>
                <a:schemeClr val="tx1"/>
              </a:solidFill>
              <a:latin typeface="+mn-lt"/>
            </a:rPr>
            <a:t>6 Şubat Depremleri ve edinilen diğer deneyimler doğrultusunda </a:t>
          </a:r>
          <a:r>
            <a:rPr lang="tr-TR" sz="2000" b="1" i="1" kern="1200" dirty="0">
              <a:solidFill>
                <a:schemeClr val="tx1"/>
              </a:solidFill>
              <a:latin typeface="+mn-lt"/>
              <a:ea typeface="+mn-ea"/>
              <a:cs typeface="+mn-cs"/>
            </a:rPr>
            <a:t>İRAP Hazırlama Kılavuzunun güncellenmesi</a:t>
          </a:r>
          <a:r>
            <a:rPr lang="tr-TR" sz="2000" b="0" i="1" kern="1200" dirty="0">
              <a:solidFill>
                <a:schemeClr val="tx1"/>
              </a:solidFill>
              <a:latin typeface="+mn-lt"/>
            </a:rPr>
            <a:t> çalışmaları başlanılmıştır. </a:t>
          </a:r>
          <a:endParaRPr lang="tr-TR" sz="2000" i="1" kern="1200" dirty="0">
            <a:solidFill>
              <a:schemeClr val="tx1"/>
            </a:solidFill>
            <a:latin typeface="+mn-lt"/>
          </a:endParaRPr>
        </a:p>
      </dgm:t>
    </dgm:pt>
    <dgm:pt modelId="{F5CFF25A-FB08-4C48-8408-33C0C783EE6D}" type="parTrans" cxnId="{E7C5453A-788A-498D-8027-DF254644B70B}">
      <dgm:prSet/>
      <dgm:spPr/>
      <dgm:t>
        <a:bodyPr/>
        <a:lstStyle/>
        <a:p>
          <a:pPr algn="ctr"/>
          <a:endParaRPr lang="tr-TR" sz="2000" i="1">
            <a:latin typeface="+mn-lt"/>
          </a:endParaRPr>
        </a:p>
      </dgm:t>
    </dgm:pt>
    <dgm:pt modelId="{07163736-9E40-4703-8B02-00CD9836323B}" type="sibTrans" cxnId="{E7C5453A-788A-498D-8027-DF254644B70B}">
      <dgm:prSet/>
      <dgm:spPr/>
      <dgm:t>
        <a:bodyPr/>
        <a:lstStyle/>
        <a:p>
          <a:pPr algn="ctr"/>
          <a:endParaRPr lang="tr-TR" sz="2000" i="1">
            <a:latin typeface="+mn-lt"/>
          </a:endParaRPr>
        </a:p>
      </dgm:t>
    </dgm:pt>
    <dgm:pt modelId="{D00CEBD3-60FB-4D43-BE40-F711A0C7193D}">
      <dgm:prSet custT="1"/>
      <dgm:spPr>
        <a:noFill/>
        <a:ln>
          <a:solidFill>
            <a:schemeClr val="accent2">
              <a:lumMod val="20000"/>
              <a:lumOff val="80000"/>
            </a:schemeClr>
          </a:solidFill>
        </a:ln>
      </dgm:spPr>
      <dgm:t>
        <a:bodyPr/>
        <a:lstStyle/>
        <a:p>
          <a:pPr algn="ctr"/>
          <a:r>
            <a:rPr lang="tr-TR" sz="2000" b="1" i="1" kern="1200" dirty="0">
              <a:solidFill>
                <a:schemeClr val="tx1"/>
              </a:solidFill>
              <a:latin typeface="+mn-lt"/>
              <a:ea typeface="+mn-ea"/>
              <a:cs typeface="+mn-cs"/>
            </a:rPr>
            <a:t>İRAP İzleme Sistemi</a:t>
          </a:r>
          <a:r>
            <a:rPr lang="tr-TR" sz="2000" b="1" i="1" kern="1200" dirty="0">
              <a:solidFill>
                <a:schemeClr val="tx1"/>
              </a:solidFill>
              <a:latin typeface="+mn-lt"/>
            </a:rPr>
            <a:t> </a:t>
          </a:r>
          <a:r>
            <a:rPr lang="tr-TR" sz="2000" b="0" i="1" kern="1200" dirty="0">
              <a:solidFill>
                <a:schemeClr val="tx1"/>
              </a:solidFill>
              <a:latin typeface="+mn-lt"/>
            </a:rPr>
            <a:t>üzerinde yapılması gereken güncellemeler paydaşlarla eşgüdüm içerisinde belirlenmiştir.</a:t>
          </a:r>
          <a:endParaRPr lang="tr-TR" sz="2000" b="0" i="1" kern="1200" dirty="0">
            <a:solidFill>
              <a:schemeClr val="tx1"/>
            </a:solidFill>
            <a:latin typeface="+mn-lt"/>
            <a:ea typeface="+mn-ea"/>
            <a:cs typeface="+mn-cs"/>
          </a:endParaRPr>
        </a:p>
      </dgm:t>
    </dgm:pt>
    <dgm:pt modelId="{1BBC29F8-6CFA-443D-8363-5625AA481BA6}" type="parTrans" cxnId="{9F11967A-D70E-4D79-B919-94808BB1F8EC}">
      <dgm:prSet/>
      <dgm:spPr/>
      <dgm:t>
        <a:bodyPr/>
        <a:lstStyle/>
        <a:p>
          <a:pPr algn="ctr"/>
          <a:endParaRPr lang="tr-TR" sz="2000" i="1">
            <a:latin typeface="+mn-lt"/>
          </a:endParaRPr>
        </a:p>
      </dgm:t>
    </dgm:pt>
    <dgm:pt modelId="{A0DCD759-9722-4E5B-8D8E-6E5C9685CCB0}" type="sibTrans" cxnId="{9F11967A-D70E-4D79-B919-94808BB1F8EC}">
      <dgm:prSet/>
      <dgm:spPr/>
      <dgm:t>
        <a:bodyPr/>
        <a:lstStyle/>
        <a:p>
          <a:pPr algn="ctr"/>
          <a:endParaRPr lang="tr-TR" sz="2000" i="1">
            <a:latin typeface="+mn-lt"/>
          </a:endParaRPr>
        </a:p>
      </dgm:t>
    </dgm:pt>
    <dgm:pt modelId="{40F6BF9E-63E6-4D5C-9656-16C58BD6075C}">
      <dgm:prSet custT="1"/>
      <dgm:spPr>
        <a:noFill/>
        <a:ln>
          <a:solidFill>
            <a:schemeClr val="accent2">
              <a:lumMod val="20000"/>
              <a:lumOff val="80000"/>
            </a:schemeClr>
          </a:solidFill>
        </a:ln>
      </dgm:spPr>
      <dgm:t>
        <a:bodyPr/>
        <a:lstStyle/>
        <a:p>
          <a:pPr algn="ctr"/>
          <a:r>
            <a:rPr lang="tr-TR" sz="2000" b="1" i="1" kern="1200" dirty="0">
              <a:solidFill>
                <a:schemeClr val="tx1"/>
              </a:solidFill>
              <a:latin typeface="+mn-lt"/>
              <a:ea typeface="+mn-ea"/>
              <a:cs typeface="+mn-cs"/>
            </a:rPr>
            <a:t>2025 yılındaki süreç </a:t>
          </a:r>
          <a:r>
            <a:rPr lang="tr-TR" sz="2000" b="0" i="1" kern="1200" dirty="0">
              <a:solidFill>
                <a:schemeClr val="tx1"/>
              </a:solidFill>
              <a:latin typeface="+mn-lt"/>
              <a:ea typeface="+mn-ea"/>
              <a:cs typeface="+mn-cs"/>
            </a:rPr>
            <a:t>planlanmıştır. 70 İl AFAD Müdürlüğü Değerlendirme Toplantılarına başlanmış, 11 İl AFAD Müdürlüğü ile süreç hazırlanarak, çalışmalara başlanmıştır.</a:t>
          </a:r>
        </a:p>
      </dgm:t>
    </dgm:pt>
    <dgm:pt modelId="{106144BE-452B-4FF8-91F5-AF16D302B51A}" type="parTrans" cxnId="{E3CB4152-4A3A-444F-9C16-E9C3BCA3EB22}">
      <dgm:prSet/>
      <dgm:spPr/>
      <dgm:t>
        <a:bodyPr/>
        <a:lstStyle/>
        <a:p>
          <a:pPr algn="ctr"/>
          <a:endParaRPr lang="tr-TR" sz="2000" i="1">
            <a:latin typeface="+mn-lt"/>
          </a:endParaRPr>
        </a:p>
      </dgm:t>
    </dgm:pt>
    <dgm:pt modelId="{0F2D2DEE-70BE-41CE-9E63-1B5E2AB2B415}" type="sibTrans" cxnId="{E3CB4152-4A3A-444F-9C16-E9C3BCA3EB22}">
      <dgm:prSet/>
      <dgm:spPr/>
      <dgm:t>
        <a:bodyPr/>
        <a:lstStyle/>
        <a:p>
          <a:pPr algn="ctr"/>
          <a:endParaRPr lang="tr-TR" sz="2000" i="1">
            <a:latin typeface="+mn-lt"/>
          </a:endParaRPr>
        </a:p>
      </dgm:t>
    </dgm:pt>
    <dgm:pt modelId="{0871945D-7C48-C040-AFCF-362C7F7947E8}" type="pres">
      <dgm:prSet presAssocID="{7857A074-C6E7-47AA-A47A-59B0B9DC6C8E}" presName="linear" presStyleCnt="0">
        <dgm:presLayoutVars>
          <dgm:animLvl val="lvl"/>
          <dgm:resizeHandles val="exact"/>
        </dgm:presLayoutVars>
      </dgm:prSet>
      <dgm:spPr/>
    </dgm:pt>
    <dgm:pt modelId="{F6FF7734-BFE9-874D-A4F1-E3C344E1E03B}" type="pres">
      <dgm:prSet presAssocID="{B5A2DC75-62C4-4F80-B702-1E2B8EDAC990}" presName="parentText" presStyleLbl="node1" presStyleIdx="0" presStyleCnt="5">
        <dgm:presLayoutVars>
          <dgm:chMax val="0"/>
          <dgm:bulletEnabled val="1"/>
        </dgm:presLayoutVars>
      </dgm:prSet>
      <dgm:spPr/>
    </dgm:pt>
    <dgm:pt modelId="{64B809CB-3600-9845-8940-ACBD6165D9AA}" type="pres">
      <dgm:prSet presAssocID="{07163736-9E40-4703-8B02-00CD9836323B}" presName="spacer" presStyleCnt="0"/>
      <dgm:spPr/>
    </dgm:pt>
    <dgm:pt modelId="{0F9F2548-BC90-494D-B8B4-C02503BDC157}" type="pres">
      <dgm:prSet presAssocID="{168E26BB-7DC7-49C9-AF92-42FDC28137ED}" presName="parentText" presStyleLbl="node1" presStyleIdx="1" presStyleCnt="5">
        <dgm:presLayoutVars>
          <dgm:chMax val="0"/>
          <dgm:bulletEnabled val="1"/>
        </dgm:presLayoutVars>
      </dgm:prSet>
      <dgm:spPr/>
    </dgm:pt>
    <dgm:pt modelId="{027370C1-9DC3-8E4E-ACC5-1FB9820D8356}" type="pres">
      <dgm:prSet presAssocID="{9A486743-5085-448B-B597-CFF633B4665E}" presName="spacer" presStyleCnt="0"/>
      <dgm:spPr/>
    </dgm:pt>
    <dgm:pt modelId="{FD7A4DB7-7A4D-214C-BD27-D1D330266227}" type="pres">
      <dgm:prSet presAssocID="{03C56EC0-8537-4A43-B70A-DE1D4E661FD1}" presName="parentText" presStyleLbl="node1" presStyleIdx="2" presStyleCnt="5">
        <dgm:presLayoutVars>
          <dgm:chMax val="0"/>
          <dgm:bulletEnabled val="1"/>
        </dgm:presLayoutVars>
      </dgm:prSet>
      <dgm:spPr/>
    </dgm:pt>
    <dgm:pt modelId="{618A62D7-CE1A-B240-BF76-B5A7646B99E3}" type="pres">
      <dgm:prSet presAssocID="{693F1E4B-2D1B-4403-B055-589E6EEC63F6}" presName="spacer" presStyleCnt="0"/>
      <dgm:spPr/>
    </dgm:pt>
    <dgm:pt modelId="{1E46E6BB-0D66-B94F-B3BB-A946FA2BE1BC}" type="pres">
      <dgm:prSet presAssocID="{D00CEBD3-60FB-4D43-BE40-F711A0C7193D}" presName="parentText" presStyleLbl="node1" presStyleIdx="3" presStyleCnt="5">
        <dgm:presLayoutVars>
          <dgm:chMax val="0"/>
          <dgm:bulletEnabled val="1"/>
        </dgm:presLayoutVars>
      </dgm:prSet>
      <dgm:spPr/>
    </dgm:pt>
    <dgm:pt modelId="{1232E3B1-124C-5942-8D35-86B2DEF76C55}" type="pres">
      <dgm:prSet presAssocID="{A0DCD759-9722-4E5B-8D8E-6E5C9685CCB0}" presName="spacer" presStyleCnt="0"/>
      <dgm:spPr/>
    </dgm:pt>
    <dgm:pt modelId="{386716D4-B757-8745-9773-25CA8B7767FD}" type="pres">
      <dgm:prSet presAssocID="{40F6BF9E-63E6-4D5C-9656-16C58BD6075C}" presName="parentText" presStyleLbl="node1" presStyleIdx="4" presStyleCnt="5">
        <dgm:presLayoutVars>
          <dgm:chMax val="0"/>
          <dgm:bulletEnabled val="1"/>
        </dgm:presLayoutVars>
      </dgm:prSet>
      <dgm:spPr/>
    </dgm:pt>
  </dgm:ptLst>
  <dgm:cxnLst>
    <dgm:cxn modelId="{E7C5453A-788A-498D-8027-DF254644B70B}" srcId="{7857A074-C6E7-47AA-A47A-59B0B9DC6C8E}" destId="{B5A2DC75-62C4-4F80-B702-1E2B8EDAC990}" srcOrd="0" destOrd="0" parTransId="{F5CFF25A-FB08-4C48-8408-33C0C783EE6D}" sibTransId="{07163736-9E40-4703-8B02-00CD9836323B}"/>
    <dgm:cxn modelId="{A3C0805E-B752-2C4A-9B3D-EEAA015FDF0F}" type="presOf" srcId="{168E26BB-7DC7-49C9-AF92-42FDC28137ED}" destId="{0F9F2548-BC90-494D-B8B4-C02503BDC157}" srcOrd="0" destOrd="0" presId="urn:microsoft.com/office/officeart/2005/8/layout/vList2"/>
    <dgm:cxn modelId="{1B985143-632B-F941-BFBE-31E2DE156BA2}" type="presOf" srcId="{40F6BF9E-63E6-4D5C-9656-16C58BD6075C}" destId="{386716D4-B757-8745-9773-25CA8B7767FD}" srcOrd="0" destOrd="0" presId="urn:microsoft.com/office/officeart/2005/8/layout/vList2"/>
    <dgm:cxn modelId="{AD50FF47-EC25-49C4-9F65-CD904D5B4506}" srcId="{7857A074-C6E7-47AA-A47A-59B0B9DC6C8E}" destId="{03C56EC0-8537-4A43-B70A-DE1D4E661FD1}" srcOrd="2" destOrd="0" parTransId="{12CD4D2C-E02E-4353-BFE9-BE31DDFB2A54}" sibTransId="{693F1E4B-2D1B-4403-B055-589E6EEC63F6}"/>
    <dgm:cxn modelId="{E3CB4152-4A3A-444F-9C16-E9C3BCA3EB22}" srcId="{7857A074-C6E7-47AA-A47A-59B0B9DC6C8E}" destId="{40F6BF9E-63E6-4D5C-9656-16C58BD6075C}" srcOrd="4" destOrd="0" parTransId="{106144BE-452B-4FF8-91F5-AF16D302B51A}" sibTransId="{0F2D2DEE-70BE-41CE-9E63-1B5E2AB2B415}"/>
    <dgm:cxn modelId="{9F11967A-D70E-4D79-B919-94808BB1F8EC}" srcId="{7857A074-C6E7-47AA-A47A-59B0B9DC6C8E}" destId="{D00CEBD3-60FB-4D43-BE40-F711A0C7193D}" srcOrd="3" destOrd="0" parTransId="{1BBC29F8-6CFA-443D-8363-5625AA481BA6}" sibTransId="{A0DCD759-9722-4E5B-8D8E-6E5C9685CCB0}"/>
    <dgm:cxn modelId="{39A7CF84-56D7-C645-9566-AFE536F5E924}" type="presOf" srcId="{7857A074-C6E7-47AA-A47A-59B0B9DC6C8E}" destId="{0871945D-7C48-C040-AFCF-362C7F7947E8}" srcOrd="0" destOrd="0" presId="urn:microsoft.com/office/officeart/2005/8/layout/vList2"/>
    <dgm:cxn modelId="{1F753DB1-58E2-084B-AB77-EF0581D8D58B}" type="presOf" srcId="{03C56EC0-8537-4A43-B70A-DE1D4E661FD1}" destId="{FD7A4DB7-7A4D-214C-BD27-D1D330266227}" srcOrd="0" destOrd="0" presId="urn:microsoft.com/office/officeart/2005/8/layout/vList2"/>
    <dgm:cxn modelId="{C55D91B2-5E28-3B40-A096-28CCF724969E}" type="presOf" srcId="{B5A2DC75-62C4-4F80-B702-1E2B8EDAC990}" destId="{F6FF7734-BFE9-874D-A4F1-E3C344E1E03B}" srcOrd="0" destOrd="0" presId="urn:microsoft.com/office/officeart/2005/8/layout/vList2"/>
    <dgm:cxn modelId="{EF8858C1-65A9-4F9A-9C59-4D64B7D2BB80}" srcId="{7857A074-C6E7-47AA-A47A-59B0B9DC6C8E}" destId="{168E26BB-7DC7-49C9-AF92-42FDC28137ED}" srcOrd="1" destOrd="0" parTransId="{3802DE36-2948-4C66-B16F-FB762160E418}" sibTransId="{9A486743-5085-448B-B597-CFF633B4665E}"/>
    <dgm:cxn modelId="{5FFDD6CF-4509-2A47-9E36-5713C9D84644}" type="presOf" srcId="{D00CEBD3-60FB-4D43-BE40-F711A0C7193D}" destId="{1E46E6BB-0D66-B94F-B3BB-A946FA2BE1BC}" srcOrd="0" destOrd="0" presId="urn:microsoft.com/office/officeart/2005/8/layout/vList2"/>
    <dgm:cxn modelId="{CFBF15FC-F914-8E43-B42D-15FAABA96454}" type="presParOf" srcId="{0871945D-7C48-C040-AFCF-362C7F7947E8}" destId="{F6FF7734-BFE9-874D-A4F1-E3C344E1E03B}" srcOrd="0" destOrd="0" presId="urn:microsoft.com/office/officeart/2005/8/layout/vList2"/>
    <dgm:cxn modelId="{72181CB2-9D01-2A44-AAAA-67C269DD0D4B}" type="presParOf" srcId="{0871945D-7C48-C040-AFCF-362C7F7947E8}" destId="{64B809CB-3600-9845-8940-ACBD6165D9AA}" srcOrd="1" destOrd="0" presId="urn:microsoft.com/office/officeart/2005/8/layout/vList2"/>
    <dgm:cxn modelId="{85264540-2B03-5442-B3A6-34D225323031}" type="presParOf" srcId="{0871945D-7C48-C040-AFCF-362C7F7947E8}" destId="{0F9F2548-BC90-494D-B8B4-C02503BDC157}" srcOrd="2" destOrd="0" presId="urn:microsoft.com/office/officeart/2005/8/layout/vList2"/>
    <dgm:cxn modelId="{2F973DF3-F54B-AA4B-94BB-F539E65DD3FF}" type="presParOf" srcId="{0871945D-7C48-C040-AFCF-362C7F7947E8}" destId="{027370C1-9DC3-8E4E-ACC5-1FB9820D8356}" srcOrd="3" destOrd="0" presId="urn:microsoft.com/office/officeart/2005/8/layout/vList2"/>
    <dgm:cxn modelId="{F21A69F6-3894-364D-9B5F-AB1B45CDEDCE}" type="presParOf" srcId="{0871945D-7C48-C040-AFCF-362C7F7947E8}" destId="{FD7A4DB7-7A4D-214C-BD27-D1D330266227}" srcOrd="4" destOrd="0" presId="urn:microsoft.com/office/officeart/2005/8/layout/vList2"/>
    <dgm:cxn modelId="{F986AA29-549A-334E-B106-6EC806CB8EDB}" type="presParOf" srcId="{0871945D-7C48-C040-AFCF-362C7F7947E8}" destId="{618A62D7-CE1A-B240-BF76-B5A7646B99E3}" srcOrd="5" destOrd="0" presId="urn:microsoft.com/office/officeart/2005/8/layout/vList2"/>
    <dgm:cxn modelId="{9EBA026B-99D9-6D4E-AADF-10544E2F895C}" type="presParOf" srcId="{0871945D-7C48-C040-AFCF-362C7F7947E8}" destId="{1E46E6BB-0D66-B94F-B3BB-A946FA2BE1BC}" srcOrd="6" destOrd="0" presId="urn:microsoft.com/office/officeart/2005/8/layout/vList2"/>
    <dgm:cxn modelId="{3778B4B6-FA02-0D44-B4FF-013E36643613}" type="presParOf" srcId="{0871945D-7C48-C040-AFCF-362C7F7947E8}" destId="{1232E3B1-124C-5942-8D35-86B2DEF76C55}" srcOrd="7" destOrd="0" presId="urn:microsoft.com/office/officeart/2005/8/layout/vList2"/>
    <dgm:cxn modelId="{E7EAA456-5D11-E044-85D8-809D46063657}" type="presParOf" srcId="{0871945D-7C48-C040-AFCF-362C7F7947E8}" destId="{386716D4-B757-8745-9773-25CA8B7767FD}"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9C7F1B-4CC0-4EF8-8760-46501062EE74}">
      <dsp:nvSpPr>
        <dsp:cNvPr id="0" name=""/>
        <dsp:cNvSpPr/>
      </dsp:nvSpPr>
      <dsp:spPr>
        <a:xfrm>
          <a:off x="-6188807" y="-946810"/>
          <a:ext cx="7366934" cy="7366934"/>
        </a:xfrm>
        <a:prstGeom prst="blockArc">
          <a:avLst>
            <a:gd name="adj1" fmla="val 18900000"/>
            <a:gd name="adj2" fmla="val 2700000"/>
            <a:gd name="adj3" fmla="val 293"/>
          </a:avLst>
        </a:prstGeom>
        <a:noFill/>
        <a:ln w="12700" cap="flat" cmpd="sng" algn="ctr">
          <a:solidFill>
            <a:schemeClr val="dk2">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9859B00-16B1-4909-BC14-155CE8DD6E2A}">
      <dsp:nvSpPr>
        <dsp:cNvPr id="0" name=""/>
        <dsp:cNvSpPr/>
      </dsp:nvSpPr>
      <dsp:spPr>
        <a:xfrm>
          <a:off x="514767" y="341972"/>
          <a:ext cx="10629969" cy="68438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43229" tIns="50800" rIns="50800" bIns="50800" numCol="1" spcCol="1270" anchor="ctr" anchorCtr="0">
          <a:noAutofit/>
        </a:bodyPr>
        <a:lstStyle/>
        <a:p>
          <a:pPr marL="0" lvl="0" indent="0" algn="l" defTabSz="889000">
            <a:lnSpc>
              <a:spcPct val="90000"/>
            </a:lnSpc>
            <a:spcBef>
              <a:spcPct val="0"/>
            </a:spcBef>
            <a:spcAft>
              <a:spcPct val="35000"/>
            </a:spcAft>
            <a:buNone/>
          </a:pPr>
          <a:r>
            <a:rPr lang="tr-TR" sz="2000" b="0" i="1" kern="1200" dirty="0">
              <a:latin typeface="Calibri" panose="020F0502020204030204" pitchFamily="34" charset="0"/>
            </a:rPr>
            <a:t>Afet Yönetimi Alanında Yapılan İş ve İşlemlerin Açıklanması</a:t>
          </a:r>
          <a:endParaRPr lang="tr-TR" sz="2000" b="0" i="1" kern="1200" dirty="0"/>
        </a:p>
      </dsp:txBody>
      <dsp:txXfrm>
        <a:off x="514767" y="341972"/>
        <a:ext cx="10629969" cy="684383"/>
      </dsp:txXfrm>
    </dsp:sp>
    <dsp:sp modelId="{3913A0AB-9C64-48E9-8B27-F0FFABE09809}">
      <dsp:nvSpPr>
        <dsp:cNvPr id="0" name=""/>
        <dsp:cNvSpPr/>
      </dsp:nvSpPr>
      <dsp:spPr>
        <a:xfrm>
          <a:off x="87027" y="256424"/>
          <a:ext cx="855478" cy="855478"/>
        </a:xfrm>
        <a:prstGeom prst="ellipse">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6C3B7F25-D57E-4A8B-AB68-936BAAC6158E}">
      <dsp:nvSpPr>
        <dsp:cNvPr id="0" name=""/>
        <dsp:cNvSpPr/>
      </dsp:nvSpPr>
      <dsp:spPr>
        <a:xfrm>
          <a:off x="1005176" y="1368219"/>
          <a:ext cx="10139560" cy="68438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43229" tIns="50800" rIns="50800" bIns="50800" numCol="1" spcCol="1270" anchor="ctr" anchorCtr="0">
          <a:noAutofit/>
        </a:bodyPr>
        <a:lstStyle/>
        <a:p>
          <a:pPr marL="0" lvl="0" indent="0" algn="l" defTabSz="889000">
            <a:lnSpc>
              <a:spcPct val="90000"/>
            </a:lnSpc>
            <a:spcBef>
              <a:spcPct val="0"/>
            </a:spcBef>
            <a:spcAft>
              <a:spcPct val="35000"/>
            </a:spcAft>
            <a:buNone/>
          </a:pPr>
          <a:r>
            <a:rPr lang="tr-TR" sz="2000" b="0" i="1" kern="1200" dirty="0" err="1">
              <a:latin typeface="Calibri" panose="020F0502020204030204" pitchFamily="34" charset="0"/>
            </a:rPr>
            <a:t>AFAD’ın</a:t>
          </a:r>
          <a:r>
            <a:rPr lang="tr-TR" sz="2000" b="0" i="1" kern="1200" dirty="0">
              <a:latin typeface="Calibri" panose="020F0502020204030204" pitchFamily="34" charset="0"/>
            </a:rPr>
            <a:t> Koordinasyon Gücünün Ortaya Konulması</a:t>
          </a:r>
          <a:endParaRPr lang="tr-TR" sz="2000" b="0" i="1" kern="1200" dirty="0"/>
        </a:p>
      </dsp:txBody>
      <dsp:txXfrm>
        <a:off x="1005176" y="1368219"/>
        <a:ext cx="10139560" cy="684383"/>
      </dsp:txXfrm>
    </dsp:sp>
    <dsp:sp modelId="{C641F3D2-00F0-44C4-987E-4F16DB9533EA}">
      <dsp:nvSpPr>
        <dsp:cNvPr id="0" name=""/>
        <dsp:cNvSpPr/>
      </dsp:nvSpPr>
      <dsp:spPr>
        <a:xfrm>
          <a:off x="577436" y="1282671"/>
          <a:ext cx="855478" cy="855478"/>
        </a:xfrm>
        <a:prstGeom prst="ellipse">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DB9005B0-2A59-4CA0-9C89-1B6E4D2E7947}">
      <dsp:nvSpPr>
        <dsp:cNvPr id="0" name=""/>
        <dsp:cNvSpPr/>
      </dsp:nvSpPr>
      <dsp:spPr>
        <a:xfrm>
          <a:off x="1155692" y="2394465"/>
          <a:ext cx="9989044" cy="68438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43229" tIns="50800" rIns="50800" bIns="50800" numCol="1" spcCol="1270" anchor="ctr" anchorCtr="0">
          <a:noAutofit/>
        </a:bodyPr>
        <a:lstStyle/>
        <a:p>
          <a:pPr marL="0" lvl="0" indent="0" algn="l" defTabSz="889000">
            <a:lnSpc>
              <a:spcPct val="90000"/>
            </a:lnSpc>
            <a:spcBef>
              <a:spcPct val="0"/>
            </a:spcBef>
            <a:spcAft>
              <a:spcPct val="35000"/>
            </a:spcAft>
            <a:buNone/>
          </a:pPr>
          <a:r>
            <a:rPr lang="tr-TR" sz="2000" b="0" i="1" kern="1200" dirty="0" err="1"/>
            <a:t>Sendai</a:t>
          </a:r>
          <a:r>
            <a:rPr lang="tr-TR" sz="2000" b="0" i="1" kern="1200" dirty="0"/>
            <a:t> Çerçeve Belgesinde Yer Alan </a:t>
          </a:r>
          <a:r>
            <a:rPr lang="tr-TR" sz="2000" b="1" i="1" kern="1200" dirty="0"/>
            <a:t>«Ulusal Ve Yerel Afet Risk Azaltma Stratejileri Olan Ülkelerin Sayısı»</a:t>
          </a:r>
          <a:r>
            <a:rPr lang="tr-TR" sz="2000" b="0" i="1" kern="1200" dirty="0"/>
            <a:t> Hedefini Gerçekleştirilmesi</a:t>
          </a:r>
        </a:p>
      </dsp:txBody>
      <dsp:txXfrm>
        <a:off x="1155692" y="2394465"/>
        <a:ext cx="9989044" cy="684383"/>
      </dsp:txXfrm>
    </dsp:sp>
    <dsp:sp modelId="{32E98CCC-5987-4EC9-A7ED-0B1828C19279}">
      <dsp:nvSpPr>
        <dsp:cNvPr id="0" name=""/>
        <dsp:cNvSpPr/>
      </dsp:nvSpPr>
      <dsp:spPr>
        <a:xfrm>
          <a:off x="727952" y="2308917"/>
          <a:ext cx="855478" cy="855478"/>
        </a:xfrm>
        <a:prstGeom prst="ellipse">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B59F5E82-EBC3-46AE-B1BA-C8FD026857F8}">
      <dsp:nvSpPr>
        <dsp:cNvPr id="0" name=""/>
        <dsp:cNvSpPr/>
      </dsp:nvSpPr>
      <dsp:spPr>
        <a:xfrm>
          <a:off x="1005176" y="3420711"/>
          <a:ext cx="10139560" cy="68438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43229" tIns="50800" rIns="50800" bIns="50800" numCol="1" spcCol="1270" anchor="ctr" anchorCtr="0">
          <a:noAutofit/>
        </a:bodyPr>
        <a:lstStyle/>
        <a:p>
          <a:pPr marL="0" lvl="0" indent="0" algn="l" defTabSz="889000">
            <a:lnSpc>
              <a:spcPct val="90000"/>
            </a:lnSpc>
            <a:spcBef>
              <a:spcPct val="0"/>
            </a:spcBef>
            <a:spcAft>
              <a:spcPct val="35000"/>
            </a:spcAft>
            <a:buNone/>
          </a:pPr>
          <a:r>
            <a:rPr lang="tr-TR" sz="2000" i="1" kern="1200" dirty="0">
              <a:latin typeface="+mn-lt"/>
              <a:ea typeface="Times New Roman" panose="02020603050405020304" pitchFamily="18" charset="0"/>
              <a:cs typeface="Times New Roman" panose="02020603050405020304" pitchFamily="18" charset="0"/>
            </a:rPr>
            <a:t>«10., 11. ve 12. Kalkınma Planlarında da yer alan </a:t>
          </a:r>
          <a:r>
            <a:rPr lang="tr-TR" sz="2000" i="1" kern="1200" dirty="0">
              <a:latin typeface="+mn-lt"/>
              <a:cs typeface="Times New Roman" panose="02020603050405020304" pitchFamily="18" charset="0"/>
            </a:rPr>
            <a:t>“</a:t>
          </a:r>
          <a:r>
            <a:rPr lang="tr-TR" sz="2000" b="1" i="1" kern="1200" dirty="0">
              <a:latin typeface="+mn-lt"/>
              <a:cs typeface="Times New Roman" panose="02020603050405020304" pitchFamily="18" charset="0"/>
            </a:rPr>
            <a:t>Türkiye Afet Yönetimi Strateji Belgesi” </a:t>
          </a:r>
          <a:r>
            <a:rPr lang="tr-TR" sz="2000" i="1" kern="1200" dirty="0">
              <a:latin typeface="+mn-lt"/>
              <a:cs typeface="Times New Roman" panose="02020603050405020304" pitchFamily="18" charset="0"/>
            </a:rPr>
            <a:t>hazırlanacaktır» tedbirinin gerçekleştirilmesi</a:t>
          </a:r>
          <a:endParaRPr lang="tr-TR" sz="2000" b="0" i="1" kern="1200" dirty="0"/>
        </a:p>
      </dsp:txBody>
      <dsp:txXfrm>
        <a:off x="1005176" y="3420711"/>
        <a:ext cx="10139560" cy="684383"/>
      </dsp:txXfrm>
    </dsp:sp>
    <dsp:sp modelId="{D4F4EE94-3D5E-4A61-9E9D-069103FEBB7E}">
      <dsp:nvSpPr>
        <dsp:cNvPr id="0" name=""/>
        <dsp:cNvSpPr/>
      </dsp:nvSpPr>
      <dsp:spPr>
        <a:xfrm>
          <a:off x="577436" y="3335163"/>
          <a:ext cx="855478" cy="855478"/>
        </a:xfrm>
        <a:prstGeom prst="ellipse">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185EA8FC-5381-4C32-AF7D-011FAA29B8F2}">
      <dsp:nvSpPr>
        <dsp:cNvPr id="0" name=""/>
        <dsp:cNvSpPr/>
      </dsp:nvSpPr>
      <dsp:spPr>
        <a:xfrm>
          <a:off x="514767" y="4446958"/>
          <a:ext cx="10629969" cy="68438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43229" tIns="50800" rIns="50800" bIns="50800" numCol="1" spcCol="1270" anchor="ctr" anchorCtr="0">
          <a:noAutofit/>
        </a:bodyPr>
        <a:lstStyle/>
        <a:p>
          <a:pPr marL="0" lvl="0" indent="0" algn="l" defTabSz="889000">
            <a:lnSpc>
              <a:spcPct val="90000"/>
            </a:lnSpc>
            <a:spcBef>
              <a:spcPct val="0"/>
            </a:spcBef>
            <a:spcAft>
              <a:spcPct val="35000"/>
            </a:spcAft>
            <a:buNone/>
          </a:pPr>
          <a:r>
            <a:rPr lang="tr-TR" sz="2000" b="0" i="1" kern="1200" dirty="0"/>
            <a:t>Uluslararası Alanda Bölgemizdeki Ülkelere Öncü Olunması </a:t>
          </a:r>
        </a:p>
      </dsp:txBody>
      <dsp:txXfrm>
        <a:off x="514767" y="4446958"/>
        <a:ext cx="10629969" cy="684383"/>
      </dsp:txXfrm>
    </dsp:sp>
    <dsp:sp modelId="{9DD4A843-F50B-4772-8390-C42CBB390CF5}">
      <dsp:nvSpPr>
        <dsp:cNvPr id="0" name=""/>
        <dsp:cNvSpPr/>
      </dsp:nvSpPr>
      <dsp:spPr>
        <a:xfrm>
          <a:off x="87027" y="4361410"/>
          <a:ext cx="855478" cy="855478"/>
        </a:xfrm>
        <a:prstGeom prst="ellipse">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371DEA-2476-4003-8587-B5D92CBA9122}">
      <dsp:nvSpPr>
        <dsp:cNvPr id="0" name=""/>
        <dsp:cNvSpPr/>
      </dsp:nvSpPr>
      <dsp:spPr>
        <a:xfrm>
          <a:off x="0" y="492859"/>
          <a:ext cx="15267708" cy="10332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7A34A8-DB24-4ACA-8855-6A9C91D3DBA9}">
      <dsp:nvSpPr>
        <dsp:cNvPr id="0" name=""/>
        <dsp:cNvSpPr/>
      </dsp:nvSpPr>
      <dsp:spPr>
        <a:xfrm>
          <a:off x="763385" y="55462"/>
          <a:ext cx="12960925" cy="104255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958" tIns="0" rIns="403958" bIns="0" numCol="1" spcCol="1270" anchor="ctr" anchorCtr="0">
          <a:noAutofit/>
        </a:bodyPr>
        <a:lstStyle/>
        <a:p>
          <a:pPr marL="0" lvl="0" indent="0" algn="ctr" defTabSz="1066800">
            <a:lnSpc>
              <a:spcPct val="90000"/>
            </a:lnSpc>
            <a:spcBef>
              <a:spcPct val="0"/>
            </a:spcBef>
            <a:spcAft>
              <a:spcPct val="35000"/>
            </a:spcAft>
            <a:buNone/>
          </a:pPr>
          <a:r>
            <a:rPr lang="tr-TR" sz="2400" i="1" kern="1200" dirty="0"/>
            <a:t>15/07/2018 tarihli ve 30479 sayılı Resmi Gazetede yayımlanan 4 sayılı Cumhurbaşkanlığı Kararnamesi gereğince</a:t>
          </a:r>
        </a:p>
      </dsp:txBody>
      <dsp:txXfrm>
        <a:off x="814278" y="106355"/>
        <a:ext cx="12859139" cy="940771"/>
      </dsp:txXfrm>
    </dsp:sp>
    <dsp:sp modelId="{81FFF1B6-F72E-43BB-A0E6-3C26C24757C8}">
      <dsp:nvSpPr>
        <dsp:cNvPr id="0" name=""/>
        <dsp:cNvSpPr/>
      </dsp:nvSpPr>
      <dsp:spPr>
        <a:xfrm>
          <a:off x="0" y="2184857"/>
          <a:ext cx="15267708" cy="10332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AF90EB-E316-48CD-B125-12A61BEFEA53}">
      <dsp:nvSpPr>
        <dsp:cNvPr id="0" name=""/>
        <dsp:cNvSpPr/>
      </dsp:nvSpPr>
      <dsp:spPr>
        <a:xfrm>
          <a:off x="763385" y="1747459"/>
          <a:ext cx="12960925" cy="104255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958" tIns="0" rIns="403958" bIns="0" numCol="1" spcCol="1270" anchor="ctr" anchorCtr="0">
          <a:noAutofit/>
        </a:bodyPr>
        <a:lstStyle/>
        <a:p>
          <a:pPr marL="0" lvl="0" indent="0" algn="ctr" defTabSz="1066800">
            <a:lnSpc>
              <a:spcPct val="90000"/>
            </a:lnSpc>
            <a:spcBef>
              <a:spcPct val="0"/>
            </a:spcBef>
            <a:spcAft>
              <a:spcPct val="35000"/>
            </a:spcAft>
            <a:buNone/>
          </a:pPr>
          <a:r>
            <a:rPr lang="tr-TR" altLang="tr-TR" sz="2400" i="1" kern="1200" dirty="0">
              <a:latin typeface="+mn-lt"/>
              <a:cs typeface="Calibri" panose="020F0502020204030204" pitchFamily="34" charset="0"/>
            </a:rPr>
            <a:t>Afet Yönetiminde Etkinlik Özel İhtisas Komisyon Raporu Tespitince  Afet Yönetimi konusunda genel ve/veya detay bir stratejik plan ihtiyacının varlığının tespit edilmesi </a:t>
          </a:r>
          <a:endParaRPr lang="tr-TR" sz="2400" i="1" kern="1200" dirty="0"/>
        </a:p>
      </dsp:txBody>
      <dsp:txXfrm>
        <a:off x="814278" y="1798352"/>
        <a:ext cx="12859139" cy="940771"/>
      </dsp:txXfrm>
    </dsp:sp>
    <dsp:sp modelId="{63435EC3-DB46-4722-B32E-7C831E99CF78}">
      <dsp:nvSpPr>
        <dsp:cNvPr id="0" name=""/>
        <dsp:cNvSpPr/>
      </dsp:nvSpPr>
      <dsp:spPr>
        <a:xfrm>
          <a:off x="0" y="4044617"/>
          <a:ext cx="15267708" cy="10332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E88552-1BED-49C9-872A-9C8206A6323D}">
      <dsp:nvSpPr>
        <dsp:cNvPr id="0" name=""/>
        <dsp:cNvSpPr/>
      </dsp:nvSpPr>
      <dsp:spPr>
        <a:xfrm>
          <a:off x="763385" y="3439457"/>
          <a:ext cx="12909625" cy="12103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958" tIns="0" rIns="403958" bIns="0" numCol="1" spcCol="1270" anchor="ctr" anchorCtr="0">
          <a:noAutofit/>
        </a:bodyPr>
        <a:lstStyle/>
        <a:p>
          <a:pPr marL="0" lvl="0" indent="0" algn="ctr" defTabSz="1066800">
            <a:lnSpc>
              <a:spcPct val="90000"/>
            </a:lnSpc>
            <a:spcBef>
              <a:spcPct val="0"/>
            </a:spcBef>
            <a:spcAft>
              <a:spcPct val="35000"/>
            </a:spcAft>
            <a:buNone/>
          </a:pPr>
          <a:r>
            <a:rPr lang="tr-TR" sz="2400" i="1" kern="1200" dirty="0">
              <a:latin typeface="+mn-lt"/>
              <a:ea typeface="Times New Roman" panose="02020603050405020304" pitchFamily="18" charset="0"/>
              <a:cs typeface="Times New Roman" panose="02020603050405020304" pitchFamily="18" charset="0"/>
            </a:rPr>
            <a:t>10., 11. ve 12. Kalkınma Planlarında </a:t>
          </a:r>
          <a:r>
            <a:rPr lang="tr-TR" sz="2400" i="1" kern="1200" dirty="0">
              <a:latin typeface="+mn-lt"/>
              <a:cs typeface="Times New Roman" panose="02020603050405020304" pitchFamily="18" charset="0"/>
            </a:rPr>
            <a:t>“</a:t>
          </a:r>
          <a:r>
            <a:rPr lang="tr-TR" sz="2400" b="1" i="1" kern="1200" dirty="0">
              <a:latin typeface="+mn-lt"/>
              <a:cs typeface="Times New Roman" panose="02020603050405020304" pitchFamily="18" charset="0"/>
            </a:rPr>
            <a:t>Türkiye Afet Yönetimi Strateji Belgesi” </a:t>
          </a:r>
          <a:r>
            <a:rPr lang="tr-TR" sz="2400" i="1" kern="1200" dirty="0">
              <a:latin typeface="+mn-lt"/>
              <a:cs typeface="Times New Roman" panose="02020603050405020304" pitchFamily="18" charset="0"/>
            </a:rPr>
            <a:t>hazırlanacaktır.</a:t>
          </a:r>
        </a:p>
      </dsp:txBody>
      <dsp:txXfrm>
        <a:off x="822468" y="3498540"/>
        <a:ext cx="12791459" cy="10921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66DAC-5241-454F-A607-3DF3E4E2ACB7}">
      <dsp:nvSpPr>
        <dsp:cNvPr id="0" name=""/>
        <dsp:cNvSpPr/>
      </dsp:nvSpPr>
      <dsp:spPr>
        <a:xfrm>
          <a:off x="0" y="329121"/>
          <a:ext cx="2385579" cy="954231"/>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tr-TR" sz="2000" b="1" kern="1200">
              <a:latin typeface="+mj-lt"/>
            </a:rPr>
            <a:t>10.Kalkınma Planı</a:t>
          </a:r>
          <a:endParaRPr lang="tr-TR" sz="2000" b="1" kern="1200" dirty="0">
            <a:latin typeface="+mj-lt"/>
          </a:endParaRPr>
        </a:p>
      </dsp:txBody>
      <dsp:txXfrm>
        <a:off x="477116" y="329121"/>
        <a:ext cx="1431348" cy="954231"/>
      </dsp:txXfrm>
    </dsp:sp>
    <dsp:sp modelId="{11DE7068-5612-4264-82DB-7B1004056703}">
      <dsp:nvSpPr>
        <dsp:cNvPr id="0" name=""/>
        <dsp:cNvSpPr/>
      </dsp:nvSpPr>
      <dsp:spPr>
        <a:xfrm>
          <a:off x="2147021" y="329121"/>
          <a:ext cx="2385579" cy="954231"/>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tr-TR" sz="2000" b="1" kern="1200">
              <a:latin typeface="+mj-lt"/>
            </a:rPr>
            <a:t>11. Kalkınma Planı </a:t>
          </a:r>
          <a:endParaRPr lang="tr-TR" sz="2000" b="1" kern="1200" dirty="0">
            <a:latin typeface="+mj-lt"/>
          </a:endParaRPr>
        </a:p>
      </dsp:txBody>
      <dsp:txXfrm>
        <a:off x="2624137" y="329121"/>
        <a:ext cx="1431348" cy="954231"/>
      </dsp:txXfrm>
    </dsp:sp>
    <dsp:sp modelId="{DA93BAE9-0B8E-4B4B-BFE4-83C90EA5C9B1}">
      <dsp:nvSpPr>
        <dsp:cNvPr id="0" name=""/>
        <dsp:cNvSpPr/>
      </dsp:nvSpPr>
      <dsp:spPr>
        <a:xfrm>
          <a:off x="4294042" y="329121"/>
          <a:ext cx="2385579" cy="954231"/>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tr-TR" sz="2000" b="1" kern="1200">
              <a:latin typeface="+mj-lt"/>
            </a:rPr>
            <a:t>12. Kalkınma Planı </a:t>
          </a:r>
          <a:endParaRPr lang="tr-TR" sz="2000" b="1" kern="1200" dirty="0">
            <a:latin typeface="+mj-lt"/>
          </a:endParaRPr>
        </a:p>
      </dsp:txBody>
      <dsp:txXfrm>
        <a:off x="4771158" y="329121"/>
        <a:ext cx="1431348" cy="954231"/>
      </dsp:txXfrm>
    </dsp:sp>
    <dsp:sp modelId="{96EDAE29-7470-41A8-BC23-0C91DD8E5F2E}">
      <dsp:nvSpPr>
        <dsp:cNvPr id="0" name=""/>
        <dsp:cNvSpPr/>
      </dsp:nvSpPr>
      <dsp:spPr>
        <a:xfrm>
          <a:off x="6441063" y="329121"/>
          <a:ext cx="2385579" cy="954231"/>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tr-TR" sz="2000" b="1" kern="1200" dirty="0" err="1">
              <a:latin typeface="+mj-lt"/>
            </a:rPr>
            <a:t>Sendai</a:t>
          </a:r>
          <a:r>
            <a:rPr lang="tr-TR" sz="2000" b="1" kern="1200" dirty="0">
              <a:latin typeface="+mj-lt"/>
            </a:rPr>
            <a:t> Çerçevesi</a:t>
          </a:r>
        </a:p>
      </dsp:txBody>
      <dsp:txXfrm>
        <a:off x="6918179" y="329121"/>
        <a:ext cx="1431348" cy="954231"/>
      </dsp:txXfrm>
    </dsp:sp>
    <dsp:sp modelId="{932C95FA-F442-4403-BC7E-6564EE97BA47}">
      <dsp:nvSpPr>
        <dsp:cNvPr id="0" name=""/>
        <dsp:cNvSpPr/>
      </dsp:nvSpPr>
      <dsp:spPr>
        <a:xfrm>
          <a:off x="8588085" y="329121"/>
          <a:ext cx="2385579" cy="954231"/>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tr-TR" sz="2000" b="1" kern="1200">
              <a:latin typeface="+mj-lt"/>
            </a:rPr>
            <a:t>KENTGES</a:t>
          </a:r>
          <a:endParaRPr lang="tr-TR" sz="2000" b="1" kern="1200" dirty="0">
            <a:latin typeface="+mj-lt"/>
          </a:endParaRPr>
        </a:p>
      </dsp:txBody>
      <dsp:txXfrm>
        <a:off x="9065201" y="329121"/>
        <a:ext cx="1431348" cy="954231"/>
      </dsp:txXfrm>
    </dsp:sp>
    <dsp:sp modelId="{63C456F8-EE2C-4231-99EA-DED4A381AC3E}">
      <dsp:nvSpPr>
        <dsp:cNvPr id="0" name=""/>
        <dsp:cNvSpPr/>
      </dsp:nvSpPr>
      <dsp:spPr>
        <a:xfrm>
          <a:off x="10735106" y="329121"/>
          <a:ext cx="2385579" cy="954231"/>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tr-TR" sz="2000" b="1" kern="1200">
              <a:latin typeface="+mj-lt"/>
            </a:rPr>
            <a:t>İklim Değişikliği Eylem Planı</a:t>
          </a:r>
          <a:endParaRPr lang="tr-TR" sz="2000" b="1" kern="1200" dirty="0">
            <a:latin typeface="+mj-lt"/>
          </a:endParaRPr>
        </a:p>
      </dsp:txBody>
      <dsp:txXfrm>
        <a:off x="11212222" y="329121"/>
        <a:ext cx="1431348" cy="954231"/>
      </dsp:txXfrm>
    </dsp:sp>
    <dsp:sp modelId="{E4978C3A-DF52-42AA-93A1-A423F386656A}">
      <dsp:nvSpPr>
        <dsp:cNvPr id="0" name=""/>
        <dsp:cNvSpPr/>
      </dsp:nvSpPr>
      <dsp:spPr>
        <a:xfrm>
          <a:off x="12882127" y="329121"/>
          <a:ext cx="2385579" cy="954231"/>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tr-TR" sz="2000" b="1" kern="1200" dirty="0">
              <a:latin typeface="+mj-lt"/>
            </a:rPr>
            <a:t>AFAD Stratejik Planları</a:t>
          </a:r>
        </a:p>
      </dsp:txBody>
      <dsp:txXfrm>
        <a:off x="13359243" y="329121"/>
        <a:ext cx="1431348" cy="9542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66DAC-5241-454F-A607-3DF3E4E2ACB7}">
      <dsp:nvSpPr>
        <dsp:cNvPr id="0" name=""/>
        <dsp:cNvSpPr/>
      </dsp:nvSpPr>
      <dsp:spPr>
        <a:xfrm>
          <a:off x="0" y="329121"/>
          <a:ext cx="2385579" cy="954231"/>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tr-TR" sz="2000" b="1" kern="1200">
              <a:latin typeface="+mj-lt"/>
            </a:rPr>
            <a:t>10.Kalkınma Planı</a:t>
          </a:r>
          <a:endParaRPr lang="tr-TR" sz="2000" b="1" kern="1200" dirty="0">
            <a:latin typeface="+mj-lt"/>
          </a:endParaRPr>
        </a:p>
      </dsp:txBody>
      <dsp:txXfrm>
        <a:off x="477116" y="329121"/>
        <a:ext cx="1431348" cy="954231"/>
      </dsp:txXfrm>
    </dsp:sp>
    <dsp:sp modelId="{11DE7068-5612-4264-82DB-7B1004056703}">
      <dsp:nvSpPr>
        <dsp:cNvPr id="0" name=""/>
        <dsp:cNvSpPr/>
      </dsp:nvSpPr>
      <dsp:spPr>
        <a:xfrm>
          <a:off x="2147021" y="329121"/>
          <a:ext cx="2385579" cy="954231"/>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tr-TR" sz="2000" b="1" kern="1200">
              <a:latin typeface="+mj-lt"/>
            </a:rPr>
            <a:t>11. Kalkınma Planı </a:t>
          </a:r>
          <a:endParaRPr lang="tr-TR" sz="2000" b="1" kern="1200" dirty="0">
            <a:latin typeface="+mj-lt"/>
          </a:endParaRPr>
        </a:p>
      </dsp:txBody>
      <dsp:txXfrm>
        <a:off x="2624137" y="329121"/>
        <a:ext cx="1431348" cy="954231"/>
      </dsp:txXfrm>
    </dsp:sp>
    <dsp:sp modelId="{DA93BAE9-0B8E-4B4B-BFE4-83C90EA5C9B1}">
      <dsp:nvSpPr>
        <dsp:cNvPr id="0" name=""/>
        <dsp:cNvSpPr/>
      </dsp:nvSpPr>
      <dsp:spPr>
        <a:xfrm>
          <a:off x="4294042" y="329121"/>
          <a:ext cx="2385579" cy="954231"/>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tr-TR" sz="2000" b="1" kern="1200">
              <a:latin typeface="+mj-lt"/>
            </a:rPr>
            <a:t>12. Kalkınma Planı </a:t>
          </a:r>
          <a:endParaRPr lang="tr-TR" sz="2000" b="1" kern="1200" dirty="0">
            <a:latin typeface="+mj-lt"/>
          </a:endParaRPr>
        </a:p>
      </dsp:txBody>
      <dsp:txXfrm>
        <a:off x="4771158" y="329121"/>
        <a:ext cx="1431348" cy="954231"/>
      </dsp:txXfrm>
    </dsp:sp>
    <dsp:sp modelId="{96EDAE29-7470-41A8-BC23-0C91DD8E5F2E}">
      <dsp:nvSpPr>
        <dsp:cNvPr id="0" name=""/>
        <dsp:cNvSpPr/>
      </dsp:nvSpPr>
      <dsp:spPr>
        <a:xfrm>
          <a:off x="6441063" y="329121"/>
          <a:ext cx="2385579" cy="954231"/>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tr-TR" sz="2000" b="1" kern="1200" dirty="0" err="1">
              <a:latin typeface="+mj-lt"/>
            </a:rPr>
            <a:t>Sendai</a:t>
          </a:r>
          <a:r>
            <a:rPr lang="tr-TR" sz="2000" b="1" kern="1200" dirty="0">
              <a:latin typeface="+mj-lt"/>
            </a:rPr>
            <a:t> Çerçevesi</a:t>
          </a:r>
        </a:p>
      </dsp:txBody>
      <dsp:txXfrm>
        <a:off x="6918179" y="329121"/>
        <a:ext cx="1431348" cy="954231"/>
      </dsp:txXfrm>
    </dsp:sp>
    <dsp:sp modelId="{932C95FA-F442-4403-BC7E-6564EE97BA47}">
      <dsp:nvSpPr>
        <dsp:cNvPr id="0" name=""/>
        <dsp:cNvSpPr/>
      </dsp:nvSpPr>
      <dsp:spPr>
        <a:xfrm>
          <a:off x="8588085" y="329121"/>
          <a:ext cx="2385579" cy="954231"/>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tr-TR" sz="2000" b="1" kern="1200">
              <a:latin typeface="+mj-lt"/>
            </a:rPr>
            <a:t>KENTGES</a:t>
          </a:r>
          <a:endParaRPr lang="tr-TR" sz="2000" b="1" kern="1200" dirty="0">
            <a:latin typeface="+mj-lt"/>
          </a:endParaRPr>
        </a:p>
      </dsp:txBody>
      <dsp:txXfrm>
        <a:off x="9065201" y="329121"/>
        <a:ext cx="1431348" cy="954231"/>
      </dsp:txXfrm>
    </dsp:sp>
    <dsp:sp modelId="{63C456F8-EE2C-4231-99EA-DED4A381AC3E}">
      <dsp:nvSpPr>
        <dsp:cNvPr id="0" name=""/>
        <dsp:cNvSpPr/>
      </dsp:nvSpPr>
      <dsp:spPr>
        <a:xfrm>
          <a:off x="10735106" y="329121"/>
          <a:ext cx="2385579" cy="954231"/>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tr-TR" sz="2000" b="1" kern="1200">
              <a:latin typeface="+mj-lt"/>
            </a:rPr>
            <a:t>İklim Değişikliği Eylem Planı</a:t>
          </a:r>
          <a:endParaRPr lang="tr-TR" sz="2000" b="1" kern="1200" dirty="0">
            <a:latin typeface="+mj-lt"/>
          </a:endParaRPr>
        </a:p>
      </dsp:txBody>
      <dsp:txXfrm>
        <a:off x="11212222" y="329121"/>
        <a:ext cx="1431348" cy="954231"/>
      </dsp:txXfrm>
    </dsp:sp>
    <dsp:sp modelId="{E4978C3A-DF52-42AA-93A1-A423F386656A}">
      <dsp:nvSpPr>
        <dsp:cNvPr id="0" name=""/>
        <dsp:cNvSpPr/>
      </dsp:nvSpPr>
      <dsp:spPr>
        <a:xfrm>
          <a:off x="12882127" y="329121"/>
          <a:ext cx="2385579" cy="954231"/>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tr-TR" sz="2000" b="1" kern="1200" dirty="0">
              <a:latin typeface="+mj-lt"/>
            </a:rPr>
            <a:t>AFAD Stratejik Planları</a:t>
          </a:r>
        </a:p>
      </dsp:txBody>
      <dsp:txXfrm>
        <a:off x="13359243" y="329121"/>
        <a:ext cx="1431348" cy="9542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3CEA24-096E-4999-95CA-A77A17CF9015}">
      <dsp:nvSpPr>
        <dsp:cNvPr id="0" name=""/>
        <dsp:cNvSpPr/>
      </dsp:nvSpPr>
      <dsp:spPr>
        <a:xfrm>
          <a:off x="5043281" y="4707"/>
          <a:ext cx="2467239" cy="160370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b="1" kern="1200" dirty="0"/>
            <a:t>Modül 1.</a:t>
          </a:r>
        </a:p>
        <a:p>
          <a:pPr marL="0" lvl="0" indent="0" algn="ctr" defTabSz="800100">
            <a:lnSpc>
              <a:spcPct val="90000"/>
            </a:lnSpc>
            <a:spcBef>
              <a:spcPct val="0"/>
            </a:spcBef>
            <a:spcAft>
              <a:spcPct val="35000"/>
            </a:spcAft>
            <a:buNone/>
          </a:pPr>
          <a:r>
            <a:rPr lang="tr-TR" sz="1800" kern="1200" dirty="0"/>
            <a:t> İlin Profili (İlin Genel Mevcut Durumunun Ortaya Konulması): </a:t>
          </a:r>
        </a:p>
      </dsp:txBody>
      <dsp:txXfrm>
        <a:off x="5121567" y="82993"/>
        <a:ext cx="2310667" cy="1447133"/>
      </dsp:txXfrm>
    </dsp:sp>
    <dsp:sp modelId="{96D8FC28-52BE-41F6-8B15-24D7CC10F870}">
      <dsp:nvSpPr>
        <dsp:cNvPr id="0" name=""/>
        <dsp:cNvSpPr/>
      </dsp:nvSpPr>
      <dsp:spPr>
        <a:xfrm>
          <a:off x="3072271" y="806559"/>
          <a:ext cx="6409259" cy="6409259"/>
        </a:xfrm>
        <a:custGeom>
          <a:avLst/>
          <a:gdLst/>
          <a:ahLst/>
          <a:cxnLst/>
          <a:rect l="0" t="0" r="0" b="0"/>
          <a:pathLst>
            <a:path>
              <a:moveTo>
                <a:pt x="4768921" y="407731"/>
              </a:moveTo>
              <a:arcTo wR="3204629" hR="3204629" stAng="17953085" swAng="1212095"/>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33368B8-57D2-46F0-BCEF-7A924CE5CB32}">
      <dsp:nvSpPr>
        <dsp:cNvPr id="0" name=""/>
        <dsp:cNvSpPr/>
      </dsp:nvSpPr>
      <dsp:spPr>
        <a:xfrm>
          <a:off x="8091065" y="2219051"/>
          <a:ext cx="2467239" cy="1603705"/>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Modül 2.</a:t>
          </a:r>
          <a:r>
            <a:rPr lang="tr-TR" sz="1600" kern="1200" dirty="0"/>
            <a:t> </a:t>
          </a:r>
        </a:p>
        <a:p>
          <a:pPr marL="0" lvl="0" indent="0" algn="ctr" defTabSz="711200">
            <a:lnSpc>
              <a:spcPct val="90000"/>
            </a:lnSpc>
            <a:spcBef>
              <a:spcPct val="0"/>
            </a:spcBef>
            <a:spcAft>
              <a:spcPct val="35000"/>
            </a:spcAft>
            <a:buNone/>
          </a:pPr>
          <a:r>
            <a:rPr lang="tr-TR" sz="1600" kern="1200" dirty="0"/>
            <a:t>Risk Değerlendirmesi Ve Olası Risk Azaltma Eylemlerinin Dökümü</a:t>
          </a:r>
        </a:p>
      </dsp:txBody>
      <dsp:txXfrm>
        <a:off x="8169351" y="2297337"/>
        <a:ext cx="2310667" cy="1447133"/>
      </dsp:txXfrm>
    </dsp:sp>
    <dsp:sp modelId="{B861EA37-D65A-4810-BB81-DAE9EFB0D5B3}">
      <dsp:nvSpPr>
        <dsp:cNvPr id="0" name=""/>
        <dsp:cNvSpPr/>
      </dsp:nvSpPr>
      <dsp:spPr>
        <a:xfrm>
          <a:off x="3072271" y="806559"/>
          <a:ext cx="6409259" cy="6409259"/>
        </a:xfrm>
        <a:custGeom>
          <a:avLst/>
          <a:gdLst/>
          <a:ahLst/>
          <a:cxnLst/>
          <a:rect l="0" t="0" r="0" b="0"/>
          <a:pathLst>
            <a:path>
              <a:moveTo>
                <a:pt x="6401583" y="3426294"/>
              </a:moveTo>
              <a:arcTo wR="3204629" hR="3204629" stAng="21837979" swAng="1360156"/>
            </a:path>
          </a:pathLst>
        </a:custGeom>
        <a:noFill/>
        <a:ln w="6350" cap="flat" cmpd="sng" algn="ctr">
          <a:solidFill>
            <a:schemeClr val="accent2">
              <a:hueOff val="-363841"/>
              <a:satOff val="-20982"/>
              <a:lumOff val="215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F2A3403-8807-480D-BDF8-366E9C71FE82}">
      <dsp:nvSpPr>
        <dsp:cNvPr id="0" name=""/>
        <dsp:cNvSpPr/>
      </dsp:nvSpPr>
      <dsp:spPr>
        <a:xfrm>
          <a:off x="6926915" y="5801936"/>
          <a:ext cx="2467239" cy="1603705"/>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Modül 3.</a:t>
          </a:r>
        </a:p>
        <a:p>
          <a:pPr marL="0" lvl="0" indent="0" algn="ctr" defTabSz="711200">
            <a:lnSpc>
              <a:spcPct val="90000"/>
            </a:lnSpc>
            <a:spcBef>
              <a:spcPct val="0"/>
            </a:spcBef>
            <a:spcAft>
              <a:spcPct val="35000"/>
            </a:spcAft>
            <a:buNone/>
          </a:pPr>
          <a:r>
            <a:rPr lang="tr-TR" sz="1600" b="1" kern="1200" dirty="0"/>
            <a:t> </a:t>
          </a:r>
          <a:r>
            <a:rPr lang="tr-TR" sz="1600" kern="1200" dirty="0"/>
            <a:t>Mevcut Kapasite Analizi: </a:t>
          </a:r>
        </a:p>
      </dsp:txBody>
      <dsp:txXfrm>
        <a:off x="7005201" y="5880222"/>
        <a:ext cx="2310667" cy="1447133"/>
      </dsp:txXfrm>
    </dsp:sp>
    <dsp:sp modelId="{D4C33954-FDF4-4718-8A18-0CB8BE4D8A65}">
      <dsp:nvSpPr>
        <dsp:cNvPr id="0" name=""/>
        <dsp:cNvSpPr/>
      </dsp:nvSpPr>
      <dsp:spPr>
        <a:xfrm>
          <a:off x="3072271" y="806559"/>
          <a:ext cx="6409259" cy="6409259"/>
        </a:xfrm>
        <a:custGeom>
          <a:avLst/>
          <a:gdLst/>
          <a:ahLst/>
          <a:cxnLst/>
          <a:rect l="0" t="0" r="0" b="0"/>
          <a:pathLst>
            <a:path>
              <a:moveTo>
                <a:pt x="3598183" y="6385001"/>
              </a:moveTo>
              <a:arcTo wR="3204629" hR="3204629" stAng="4976748" swAng="846503"/>
            </a:path>
          </a:pathLst>
        </a:custGeom>
        <a:noFill/>
        <a:ln w="6350" cap="flat" cmpd="sng" algn="ctr">
          <a:solidFill>
            <a:schemeClr val="accent2">
              <a:hueOff val="-727682"/>
              <a:satOff val="-41964"/>
              <a:lumOff val="431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4C3F79B-1642-4513-B8C1-EC342B27A8F6}">
      <dsp:nvSpPr>
        <dsp:cNvPr id="0" name=""/>
        <dsp:cNvSpPr/>
      </dsp:nvSpPr>
      <dsp:spPr>
        <a:xfrm>
          <a:off x="3159647" y="5801936"/>
          <a:ext cx="2467239" cy="1603705"/>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Modül 4. </a:t>
          </a:r>
        </a:p>
        <a:p>
          <a:pPr marL="0" lvl="0" indent="0" algn="ctr" defTabSz="711200">
            <a:lnSpc>
              <a:spcPct val="90000"/>
            </a:lnSpc>
            <a:spcBef>
              <a:spcPct val="0"/>
            </a:spcBef>
            <a:spcAft>
              <a:spcPct val="35000"/>
            </a:spcAft>
            <a:buNone/>
          </a:pPr>
          <a:r>
            <a:rPr lang="tr-TR" sz="1600" kern="1200" dirty="0"/>
            <a:t>Amaç/Hedef Ve Eylemleri (Faaliyetleri) Belirleme, </a:t>
          </a:r>
          <a:r>
            <a:rPr lang="tr-TR" sz="1600" kern="1200" dirty="0" err="1"/>
            <a:t>Önceliklendirme</a:t>
          </a:r>
          <a:r>
            <a:rPr lang="tr-TR" sz="1600" kern="1200" dirty="0"/>
            <a:t> Ve Programlama: </a:t>
          </a:r>
        </a:p>
      </dsp:txBody>
      <dsp:txXfrm>
        <a:off x="3237933" y="5880222"/>
        <a:ext cx="2310667" cy="1447133"/>
      </dsp:txXfrm>
    </dsp:sp>
    <dsp:sp modelId="{D9F8B76A-DF73-4B9F-8C97-2B4D1E1140C2}">
      <dsp:nvSpPr>
        <dsp:cNvPr id="0" name=""/>
        <dsp:cNvSpPr/>
      </dsp:nvSpPr>
      <dsp:spPr>
        <a:xfrm>
          <a:off x="3072271" y="806559"/>
          <a:ext cx="6409259" cy="6409259"/>
        </a:xfrm>
        <a:custGeom>
          <a:avLst/>
          <a:gdLst/>
          <a:ahLst/>
          <a:cxnLst/>
          <a:rect l="0" t="0" r="0" b="0"/>
          <a:pathLst>
            <a:path>
              <a:moveTo>
                <a:pt x="340088" y="4641311"/>
              </a:moveTo>
              <a:arcTo wR="3204629" hR="3204629" stAng="9201864" swAng="1360156"/>
            </a:path>
          </a:pathLst>
        </a:custGeom>
        <a:noFill/>
        <a:ln w="6350" cap="flat" cmpd="sng" algn="ctr">
          <a:solidFill>
            <a:schemeClr val="accent2">
              <a:hueOff val="-1091522"/>
              <a:satOff val="-62946"/>
              <a:lumOff val="647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014DB5B6-DF4D-4DB9-9FCB-D60206E85497}">
      <dsp:nvSpPr>
        <dsp:cNvPr id="0" name=""/>
        <dsp:cNvSpPr/>
      </dsp:nvSpPr>
      <dsp:spPr>
        <a:xfrm>
          <a:off x="1995498" y="2219051"/>
          <a:ext cx="2467239" cy="160370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b="1" kern="1200" dirty="0"/>
            <a:t>Modül 5.</a:t>
          </a:r>
          <a:r>
            <a:rPr lang="tr-TR" sz="1800" kern="1200" dirty="0"/>
            <a:t> </a:t>
          </a:r>
        </a:p>
        <a:p>
          <a:pPr marL="0" lvl="0" indent="0" algn="ctr" defTabSz="800100">
            <a:lnSpc>
              <a:spcPct val="90000"/>
            </a:lnSpc>
            <a:spcBef>
              <a:spcPct val="0"/>
            </a:spcBef>
            <a:spcAft>
              <a:spcPct val="35000"/>
            </a:spcAft>
            <a:buNone/>
          </a:pPr>
          <a:r>
            <a:rPr lang="tr-TR" sz="1800" kern="1200" dirty="0"/>
            <a:t>İzleme Ve Değerlendirme:</a:t>
          </a:r>
        </a:p>
      </dsp:txBody>
      <dsp:txXfrm>
        <a:off x="2073784" y="2297337"/>
        <a:ext cx="2310667" cy="1447133"/>
      </dsp:txXfrm>
    </dsp:sp>
    <dsp:sp modelId="{9B1F5DA7-61CE-41B1-B423-B97D66906578}">
      <dsp:nvSpPr>
        <dsp:cNvPr id="0" name=""/>
        <dsp:cNvSpPr/>
      </dsp:nvSpPr>
      <dsp:spPr>
        <a:xfrm>
          <a:off x="3072271" y="806559"/>
          <a:ext cx="6409259" cy="6409259"/>
        </a:xfrm>
        <a:custGeom>
          <a:avLst/>
          <a:gdLst/>
          <a:ahLst/>
          <a:cxnLst/>
          <a:rect l="0" t="0" r="0" b="0"/>
          <a:pathLst>
            <a:path>
              <a:moveTo>
                <a:pt x="770730" y="1119974"/>
              </a:moveTo>
              <a:arcTo wR="3204629" hR="3204629" stAng="13234820" swAng="1212095"/>
            </a:path>
          </a:pathLst>
        </a:custGeom>
        <a:noFill/>
        <a:ln w="6350" cap="flat" cmpd="sng" algn="ctr">
          <a:solidFill>
            <a:schemeClr val="accent2">
              <a:hueOff val="-1455363"/>
              <a:satOff val="-83928"/>
              <a:lumOff val="862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60B84F-41DE-44E0-BF86-F4BF672BFC63}">
      <dsp:nvSpPr>
        <dsp:cNvPr id="0" name=""/>
        <dsp:cNvSpPr/>
      </dsp:nvSpPr>
      <dsp:spPr>
        <a:xfrm>
          <a:off x="0" y="836191"/>
          <a:ext cx="6550489" cy="85680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81F14AB1-FF41-4511-9B63-6D002C10DC7A}">
      <dsp:nvSpPr>
        <dsp:cNvPr id="0" name=""/>
        <dsp:cNvSpPr/>
      </dsp:nvSpPr>
      <dsp:spPr>
        <a:xfrm>
          <a:off x="385587" y="0"/>
          <a:ext cx="5442205" cy="1531404"/>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315" tIns="0" rIns="173315" bIns="0" numCol="1" spcCol="1270" anchor="ctr" anchorCtr="0">
          <a:noAutofit/>
        </a:bodyPr>
        <a:lstStyle/>
        <a:p>
          <a:pPr marL="0" lvl="0" indent="0" algn="ctr" defTabSz="1066800">
            <a:lnSpc>
              <a:spcPct val="90000"/>
            </a:lnSpc>
            <a:spcBef>
              <a:spcPct val="0"/>
            </a:spcBef>
            <a:spcAft>
              <a:spcPct val="35000"/>
            </a:spcAft>
            <a:buNone/>
          </a:pPr>
          <a:r>
            <a:rPr lang="tr-TR" sz="2400" b="1" kern="1200" dirty="0">
              <a:solidFill>
                <a:sysClr val="window" lastClr="FFFFFF"/>
              </a:solidFill>
              <a:latin typeface="Calibri" panose="020F0502020204030204"/>
              <a:ea typeface="+mn-ea"/>
              <a:cs typeface="+mn-cs"/>
            </a:rPr>
            <a:t>İRAP SEKRETARYASI</a:t>
          </a:r>
        </a:p>
        <a:p>
          <a:pPr marL="0" lvl="0" indent="0" algn="ctr" defTabSz="1066800">
            <a:lnSpc>
              <a:spcPct val="90000"/>
            </a:lnSpc>
            <a:spcBef>
              <a:spcPct val="0"/>
            </a:spcBef>
            <a:spcAft>
              <a:spcPct val="35000"/>
            </a:spcAft>
            <a:buNone/>
          </a:pPr>
          <a:r>
            <a:rPr lang="tr-TR" sz="2000" kern="1200" dirty="0">
              <a:solidFill>
                <a:sysClr val="window" lastClr="FFFFFF"/>
              </a:solidFill>
              <a:latin typeface="Calibri" panose="020F0502020204030204"/>
              <a:ea typeface="+mn-ea"/>
              <a:cs typeface="+mn-cs"/>
            </a:rPr>
            <a:t>Koordinasyon, </a:t>
          </a:r>
          <a:r>
            <a:rPr lang="tr-TR" sz="2000" kern="1200" dirty="0" err="1">
              <a:solidFill>
                <a:sysClr val="window" lastClr="FFFFFF"/>
              </a:solidFill>
              <a:latin typeface="Calibri" panose="020F0502020204030204"/>
              <a:ea typeface="+mn-ea"/>
              <a:cs typeface="+mn-cs"/>
            </a:rPr>
            <a:t>Çalıştay</a:t>
          </a:r>
          <a:r>
            <a:rPr lang="tr-TR" sz="2000" kern="1200" dirty="0">
              <a:solidFill>
                <a:sysClr val="window" lastClr="FFFFFF"/>
              </a:solidFill>
              <a:latin typeface="Calibri" panose="020F0502020204030204"/>
              <a:ea typeface="+mn-ea"/>
              <a:cs typeface="+mn-cs"/>
            </a:rPr>
            <a:t> Hazırlıkları</a:t>
          </a:r>
        </a:p>
      </dsp:txBody>
      <dsp:txXfrm>
        <a:off x="460344" y="74757"/>
        <a:ext cx="5292691" cy="1381890"/>
      </dsp:txXfrm>
    </dsp:sp>
    <dsp:sp modelId="{847BCC4B-D5F1-456F-8E44-2DC2A0BF7291}">
      <dsp:nvSpPr>
        <dsp:cNvPr id="0" name=""/>
        <dsp:cNvSpPr/>
      </dsp:nvSpPr>
      <dsp:spPr>
        <a:xfrm>
          <a:off x="0" y="2938498"/>
          <a:ext cx="6550489" cy="85680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E53CCB-FFF3-4D17-890E-FA9C49BFDA45}">
      <dsp:nvSpPr>
        <dsp:cNvPr id="0" name=""/>
        <dsp:cNvSpPr/>
      </dsp:nvSpPr>
      <dsp:spPr>
        <a:xfrm>
          <a:off x="263237" y="2119038"/>
          <a:ext cx="5475815" cy="1492331"/>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315" tIns="0" rIns="173315" bIns="0" numCol="1" spcCol="1270" anchor="ctr" anchorCtr="0">
          <a:noAutofit/>
        </a:bodyPr>
        <a:lstStyle/>
        <a:p>
          <a:pPr marL="0" lvl="0" indent="0" algn="ctr" defTabSz="1066800">
            <a:lnSpc>
              <a:spcPct val="90000"/>
            </a:lnSpc>
            <a:spcBef>
              <a:spcPct val="0"/>
            </a:spcBef>
            <a:spcAft>
              <a:spcPct val="35000"/>
            </a:spcAft>
            <a:buNone/>
          </a:pPr>
          <a:r>
            <a:rPr lang="tr-TR" sz="2400" b="1" kern="1200" dirty="0">
              <a:solidFill>
                <a:sysClr val="window" lastClr="FFFFFF"/>
              </a:solidFill>
              <a:latin typeface="Calibri" panose="020F0502020204030204"/>
              <a:ea typeface="+mn-ea"/>
              <a:cs typeface="+mn-cs"/>
            </a:rPr>
            <a:t>TEKNİK ÇALIŞMA GRUBU</a:t>
          </a:r>
        </a:p>
        <a:p>
          <a:pPr marL="0" lvl="0" indent="0" algn="ctr" defTabSz="1066800">
            <a:lnSpc>
              <a:spcPct val="90000"/>
            </a:lnSpc>
            <a:spcBef>
              <a:spcPct val="0"/>
            </a:spcBef>
            <a:spcAft>
              <a:spcPct val="35000"/>
            </a:spcAft>
            <a:buNone/>
          </a:pPr>
          <a:r>
            <a:rPr lang="tr-TR" sz="2000" kern="1200" dirty="0">
              <a:solidFill>
                <a:sysClr val="window" lastClr="FFFFFF"/>
              </a:solidFill>
              <a:latin typeface="Calibri" panose="020F0502020204030204"/>
              <a:ea typeface="+mn-ea"/>
              <a:cs typeface="+mn-cs"/>
            </a:rPr>
            <a:t>Plan Taslaklarının Hazırlanması</a:t>
          </a:r>
        </a:p>
      </dsp:txBody>
      <dsp:txXfrm>
        <a:off x="336087" y="2191888"/>
        <a:ext cx="5330115" cy="1346631"/>
      </dsp:txXfrm>
    </dsp:sp>
    <dsp:sp modelId="{86274D4C-60C6-4424-B9C1-3FB59058C92D}">
      <dsp:nvSpPr>
        <dsp:cNvPr id="0" name=""/>
        <dsp:cNvSpPr/>
      </dsp:nvSpPr>
      <dsp:spPr>
        <a:xfrm>
          <a:off x="0" y="5522094"/>
          <a:ext cx="6550489" cy="85680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3816807D-AC01-46C4-BD9B-2E02BF15A755}">
      <dsp:nvSpPr>
        <dsp:cNvPr id="0" name=""/>
        <dsp:cNvSpPr/>
      </dsp:nvSpPr>
      <dsp:spPr>
        <a:xfrm>
          <a:off x="299887" y="4523218"/>
          <a:ext cx="5389657" cy="180973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315" tIns="0" rIns="173315" bIns="0" numCol="1" spcCol="1270" anchor="ctr" anchorCtr="0">
          <a:noAutofit/>
        </a:bodyPr>
        <a:lstStyle/>
        <a:p>
          <a:pPr marL="0" lvl="0" indent="0" algn="ctr" defTabSz="889000">
            <a:lnSpc>
              <a:spcPct val="90000"/>
            </a:lnSpc>
            <a:spcBef>
              <a:spcPct val="0"/>
            </a:spcBef>
            <a:spcAft>
              <a:spcPct val="35000"/>
            </a:spcAft>
            <a:buNone/>
          </a:pPr>
          <a:r>
            <a:rPr lang="tr-TR" sz="2000" b="1" kern="1200" dirty="0">
              <a:solidFill>
                <a:sysClr val="window" lastClr="FFFFFF"/>
              </a:solidFill>
              <a:latin typeface="Calibri" panose="020F0502020204030204"/>
              <a:ea typeface="+mn-ea"/>
              <a:cs typeface="+mn-cs"/>
            </a:rPr>
            <a:t>İZLEME VE DEĞERLENDİRME KURULU (İDK)</a:t>
          </a:r>
        </a:p>
        <a:p>
          <a:pPr marL="0" lvl="0" indent="0" algn="ctr" defTabSz="889000">
            <a:lnSpc>
              <a:spcPct val="90000"/>
            </a:lnSpc>
            <a:spcBef>
              <a:spcPct val="0"/>
            </a:spcBef>
            <a:spcAft>
              <a:spcPct val="35000"/>
            </a:spcAft>
            <a:buNone/>
          </a:pPr>
          <a:r>
            <a:rPr lang="tr-TR" sz="2000" kern="1200" dirty="0">
              <a:solidFill>
                <a:sysClr val="window" lastClr="FFFFFF"/>
              </a:solidFill>
              <a:latin typeface="Calibri" panose="020F0502020204030204"/>
              <a:ea typeface="+mn-ea"/>
              <a:cs typeface="+mn-cs"/>
            </a:rPr>
            <a:t>Bilimsel ve Teknik Destek</a:t>
          </a:r>
        </a:p>
      </dsp:txBody>
      <dsp:txXfrm>
        <a:off x="388231" y="4611562"/>
        <a:ext cx="5212969" cy="163304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CB169-B0C4-47FB-B23E-1E3C83DFC664}">
      <dsp:nvSpPr>
        <dsp:cNvPr id="0" name=""/>
        <dsp:cNvSpPr/>
      </dsp:nvSpPr>
      <dsp:spPr>
        <a:xfrm>
          <a:off x="1234918" y="0"/>
          <a:ext cx="4125344" cy="4125344"/>
        </a:xfrm>
        <a:prstGeom prst="diamond">
          <a:avLst/>
        </a:prstGeom>
        <a:solidFill>
          <a:srgbClr val="495779"/>
        </a:solidFill>
        <a:ln>
          <a:noFill/>
        </a:ln>
        <a:effectLst/>
      </dsp:spPr>
      <dsp:style>
        <a:lnRef idx="0">
          <a:scrgbClr r="0" g="0" b="0"/>
        </a:lnRef>
        <a:fillRef idx="1">
          <a:scrgbClr r="0" g="0" b="0"/>
        </a:fillRef>
        <a:effectRef idx="0">
          <a:scrgbClr r="0" g="0" b="0"/>
        </a:effectRef>
        <a:fontRef idx="minor"/>
      </dsp:style>
    </dsp:sp>
    <dsp:sp modelId="{D0BF2962-CF1B-4DD3-BB33-2D5FDD7DC569}">
      <dsp:nvSpPr>
        <dsp:cNvPr id="0" name=""/>
        <dsp:cNvSpPr/>
      </dsp:nvSpPr>
      <dsp:spPr>
        <a:xfrm>
          <a:off x="1626825" y="391907"/>
          <a:ext cx="1608884" cy="1608884"/>
        </a:xfrm>
        <a:prstGeom prst="roundRect">
          <a:avLst/>
        </a:prstGeom>
        <a:solidFill>
          <a:srgbClr val="8282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b="1" kern="1200" dirty="0"/>
            <a:t>Deprem</a:t>
          </a:r>
        </a:p>
        <a:p>
          <a:pPr marL="0" lvl="0" indent="0" algn="ctr" defTabSz="800100">
            <a:lnSpc>
              <a:spcPct val="90000"/>
            </a:lnSpc>
            <a:spcBef>
              <a:spcPct val="0"/>
            </a:spcBef>
            <a:spcAft>
              <a:spcPct val="35000"/>
            </a:spcAft>
            <a:buNone/>
          </a:pPr>
          <a:r>
            <a:rPr lang="tr-TR" sz="1800" b="1" kern="1200" dirty="0"/>
            <a:t>4.305</a:t>
          </a:r>
        </a:p>
      </dsp:txBody>
      <dsp:txXfrm>
        <a:off x="1705364" y="470446"/>
        <a:ext cx="1451806" cy="1451806"/>
      </dsp:txXfrm>
    </dsp:sp>
    <dsp:sp modelId="{966C495C-E0FE-4E26-BB66-F2F0B136A070}">
      <dsp:nvSpPr>
        <dsp:cNvPr id="0" name=""/>
        <dsp:cNvSpPr/>
      </dsp:nvSpPr>
      <dsp:spPr>
        <a:xfrm>
          <a:off x="3359470" y="391907"/>
          <a:ext cx="1608884" cy="1608884"/>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b="1" kern="1200" dirty="0"/>
            <a:t>Taşkın</a:t>
          </a:r>
        </a:p>
        <a:p>
          <a:pPr marL="0" lvl="0" indent="0" algn="ctr" defTabSz="800100">
            <a:lnSpc>
              <a:spcPct val="90000"/>
            </a:lnSpc>
            <a:spcBef>
              <a:spcPct val="0"/>
            </a:spcBef>
            <a:spcAft>
              <a:spcPct val="35000"/>
            </a:spcAft>
            <a:buNone/>
          </a:pPr>
          <a:r>
            <a:rPr lang="tr-TR" sz="1800" b="1" kern="1200" dirty="0"/>
            <a:t>4.643</a:t>
          </a:r>
        </a:p>
      </dsp:txBody>
      <dsp:txXfrm>
        <a:off x="3438009" y="470446"/>
        <a:ext cx="1451806" cy="1451806"/>
      </dsp:txXfrm>
    </dsp:sp>
    <dsp:sp modelId="{EE9608C6-9943-41F3-A76A-2D5A85131182}">
      <dsp:nvSpPr>
        <dsp:cNvPr id="0" name=""/>
        <dsp:cNvSpPr/>
      </dsp:nvSpPr>
      <dsp:spPr>
        <a:xfrm>
          <a:off x="1626825" y="2124552"/>
          <a:ext cx="1608884" cy="1608884"/>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b="1" kern="1200" dirty="0"/>
            <a:t>Yangın</a:t>
          </a:r>
        </a:p>
        <a:p>
          <a:pPr marL="0" lvl="0" indent="0" algn="ctr" defTabSz="800100">
            <a:lnSpc>
              <a:spcPct val="90000"/>
            </a:lnSpc>
            <a:spcBef>
              <a:spcPct val="0"/>
            </a:spcBef>
            <a:spcAft>
              <a:spcPct val="35000"/>
            </a:spcAft>
            <a:buNone/>
          </a:pPr>
          <a:r>
            <a:rPr lang="tr-TR" sz="1800" b="1" kern="1200" dirty="0"/>
            <a:t>942</a:t>
          </a:r>
          <a:endParaRPr lang="tr-TR" sz="1400" b="1" kern="1200" dirty="0"/>
        </a:p>
      </dsp:txBody>
      <dsp:txXfrm>
        <a:off x="1705364" y="2203091"/>
        <a:ext cx="1451806" cy="1451806"/>
      </dsp:txXfrm>
    </dsp:sp>
    <dsp:sp modelId="{C605DBBF-BC58-47CF-8DD7-41617FBCF751}">
      <dsp:nvSpPr>
        <dsp:cNvPr id="0" name=""/>
        <dsp:cNvSpPr/>
      </dsp:nvSpPr>
      <dsp:spPr>
        <a:xfrm>
          <a:off x="3359470" y="2124552"/>
          <a:ext cx="1608884" cy="1608884"/>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Kütle Hareketleri</a:t>
          </a:r>
        </a:p>
        <a:p>
          <a:pPr marL="0" lvl="0" indent="0" algn="ctr" defTabSz="622300">
            <a:lnSpc>
              <a:spcPct val="90000"/>
            </a:lnSpc>
            <a:spcBef>
              <a:spcPct val="0"/>
            </a:spcBef>
            <a:spcAft>
              <a:spcPct val="35000"/>
            </a:spcAft>
            <a:buNone/>
          </a:pPr>
          <a:r>
            <a:rPr lang="tr-TR" sz="1800" b="1" kern="1200" dirty="0"/>
            <a:t>1.388</a:t>
          </a:r>
          <a:endParaRPr lang="tr-TR" sz="1400" b="1" kern="1200" dirty="0"/>
        </a:p>
      </dsp:txBody>
      <dsp:txXfrm>
        <a:off x="3438009" y="2203091"/>
        <a:ext cx="1451806" cy="14518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F7734-BFE9-874D-A4F1-E3C344E1E03B}">
      <dsp:nvSpPr>
        <dsp:cNvPr id="0" name=""/>
        <dsp:cNvSpPr/>
      </dsp:nvSpPr>
      <dsp:spPr>
        <a:xfrm>
          <a:off x="0" y="27951"/>
          <a:ext cx="11180486" cy="973440"/>
        </a:xfrm>
        <a:prstGeom prst="roundRect">
          <a:avLst/>
        </a:prstGeom>
        <a:noFill/>
        <a:ln w="12700" cap="flat" cmpd="sng" algn="ctr">
          <a:solidFill>
            <a:schemeClr val="accent2">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tr-TR" sz="2000" b="0" i="1" kern="1200" dirty="0">
              <a:solidFill>
                <a:schemeClr val="tx1"/>
              </a:solidFill>
              <a:latin typeface="+mn-lt"/>
            </a:rPr>
            <a:t>6 Şubat Depremleri ve edinilen diğer deneyimler doğrultusunda </a:t>
          </a:r>
          <a:r>
            <a:rPr lang="tr-TR" sz="2000" b="1" i="1" kern="1200" dirty="0">
              <a:solidFill>
                <a:schemeClr val="tx1"/>
              </a:solidFill>
              <a:latin typeface="+mn-lt"/>
              <a:ea typeface="+mn-ea"/>
              <a:cs typeface="+mn-cs"/>
            </a:rPr>
            <a:t>İRAP Hazırlama Kılavuzunun güncellenmesi</a:t>
          </a:r>
          <a:r>
            <a:rPr lang="tr-TR" sz="2000" b="0" i="1" kern="1200" dirty="0">
              <a:solidFill>
                <a:schemeClr val="tx1"/>
              </a:solidFill>
              <a:latin typeface="+mn-lt"/>
            </a:rPr>
            <a:t> çalışmaları başlanılmıştır. </a:t>
          </a:r>
          <a:endParaRPr lang="tr-TR" sz="2000" i="1" kern="1200" dirty="0">
            <a:solidFill>
              <a:schemeClr val="tx1"/>
            </a:solidFill>
            <a:latin typeface="+mn-lt"/>
          </a:endParaRPr>
        </a:p>
      </dsp:txBody>
      <dsp:txXfrm>
        <a:off x="47519" y="75470"/>
        <a:ext cx="11085448" cy="878402"/>
      </dsp:txXfrm>
    </dsp:sp>
    <dsp:sp modelId="{0F9F2548-BC90-494D-B8B4-C02503BDC157}">
      <dsp:nvSpPr>
        <dsp:cNvPr id="0" name=""/>
        <dsp:cNvSpPr/>
      </dsp:nvSpPr>
      <dsp:spPr>
        <a:xfrm>
          <a:off x="0" y="1151151"/>
          <a:ext cx="11180486" cy="973440"/>
        </a:xfrm>
        <a:prstGeom prst="roundRect">
          <a:avLst/>
        </a:prstGeom>
        <a:noFill/>
        <a:ln w="12700" cap="flat" cmpd="sng" algn="ctr">
          <a:solidFill>
            <a:schemeClr val="accent2">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tr-TR" sz="2000" b="1" i="1" kern="1200">
              <a:solidFill>
                <a:schemeClr val="tx1"/>
              </a:solidFill>
              <a:latin typeface="+mn-lt"/>
              <a:ea typeface="+mn-ea"/>
              <a:cs typeface="+mn-cs"/>
            </a:rPr>
            <a:t>Kıbrıs ve Azerbaycan Risk Azalma Planlarının </a:t>
          </a:r>
          <a:r>
            <a:rPr lang="tr-TR" sz="2000" i="1" kern="1200">
              <a:solidFill>
                <a:schemeClr val="tx1"/>
              </a:solidFill>
              <a:latin typeface="+mn-lt"/>
              <a:ea typeface="+mn-ea"/>
              <a:cs typeface="+mn-cs"/>
            </a:rPr>
            <a:t>hazırlanması için kurumlar arası mutabakat ve çalışma planı oluşturulmuştur.</a:t>
          </a:r>
          <a:endParaRPr lang="tr-TR" sz="2000" i="1" kern="1200" dirty="0">
            <a:solidFill>
              <a:schemeClr val="tx1"/>
            </a:solidFill>
            <a:latin typeface="+mn-lt"/>
          </a:endParaRPr>
        </a:p>
      </dsp:txBody>
      <dsp:txXfrm>
        <a:off x="47519" y="1198670"/>
        <a:ext cx="11085448" cy="878402"/>
      </dsp:txXfrm>
    </dsp:sp>
    <dsp:sp modelId="{FD7A4DB7-7A4D-214C-BD27-D1D330266227}">
      <dsp:nvSpPr>
        <dsp:cNvPr id="0" name=""/>
        <dsp:cNvSpPr/>
      </dsp:nvSpPr>
      <dsp:spPr>
        <a:xfrm>
          <a:off x="0" y="2274351"/>
          <a:ext cx="11180486" cy="973440"/>
        </a:xfrm>
        <a:prstGeom prst="roundRect">
          <a:avLst/>
        </a:prstGeom>
        <a:noFill/>
        <a:ln w="12700" cap="flat" cmpd="sng" algn="ctr">
          <a:solidFill>
            <a:schemeClr val="accent2">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tr-TR" sz="2000" b="1" i="1" kern="1200" dirty="0">
              <a:solidFill>
                <a:schemeClr val="tx1"/>
              </a:solidFill>
              <a:latin typeface="+mn-lt"/>
              <a:ea typeface="+mn-ea"/>
              <a:cs typeface="+mn-cs"/>
            </a:rPr>
            <a:t>6 Şubat depreminin etkilediği illerde </a:t>
          </a:r>
          <a:r>
            <a:rPr lang="tr-TR" sz="2000" i="1" kern="1200" dirty="0">
              <a:solidFill>
                <a:schemeClr val="tx1"/>
              </a:solidFill>
              <a:latin typeface="+mn-lt"/>
              <a:ea typeface="+mn-ea"/>
              <a:cs typeface="+mn-cs"/>
            </a:rPr>
            <a:t>İRAP kapsamında yapılacak çalışmalar planlanmıştır.</a:t>
          </a:r>
        </a:p>
      </dsp:txBody>
      <dsp:txXfrm>
        <a:off x="47519" y="2321870"/>
        <a:ext cx="11085448" cy="878402"/>
      </dsp:txXfrm>
    </dsp:sp>
    <dsp:sp modelId="{1E46E6BB-0D66-B94F-B3BB-A946FA2BE1BC}">
      <dsp:nvSpPr>
        <dsp:cNvPr id="0" name=""/>
        <dsp:cNvSpPr/>
      </dsp:nvSpPr>
      <dsp:spPr>
        <a:xfrm>
          <a:off x="0" y="3397551"/>
          <a:ext cx="11180486" cy="973440"/>
        </a:xfrm>
        <a:prstGeom prst="roundRect">
          <a:avLst/>
        </a:prstGeom>
        <a:noFill/>
        <a:ln w="12700" cap="flat" cmpd="sng" algn="ctr">
          <a:solidFill>
            <a:schemeClr val="accent2">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tr-TR" sz="2000" b="1" i="1" kern="1200" dirty="0">
              <a:solidFill>
                <a:schemeClr val="tx1"/>
              </a:solidFill>
              <a:latin typeface="+mn-lt"/>
              <a:ea typeface="+mn-ea"/>
              <a:cs typeface="+mn-cs"/>
            </a:rPr>
            <a:t>İRAP İzleme Sistemi</a:t>
          </a:r>
          <a:r>
            <a:rPr lang="tr-TR" sz="2000" b="1" i="1" kern="1200" dirty="0">
              <a:solidFill>
                <a:schemeClr val="tx1"/>
              </a:solidFill>
              <a:latin typeface="+mn-lt"/>
            </a:rPr>
            <a:t> </a:t>
          </a:r>
          <a:r>
            <a:rPr lang="tr-TR" sz="2000" b="0" i="1" kern="1200" dirty="0">
              <a:solidFill>
                <a:schemeClr val="tx1"/>
              </a:solidFill>
              <a:latin typeface="+mn-lt"/>
            </a:rPr>
            <a:t>üzerinde yapılması gereken güncellemeler paydaşlarla eşgüdüm içerisinde belirlenmiştir.</a:t>
          </a:r>
          <a:endParaRPr lang="tr-TR" sz="2000" b="0" i="1" kern="1200" dirty="0">
            <a:solidFill>
              <a:schemeClr val="tx1"/>
            </a:solidFill>
            <a:latin typeface="+mn-lt"/>
            <a:ea typeface="+mn-ea"/>
            <a:cs typeface="+mn-cs"/>
          </a:endParaRPr>
        </a:p>
      </dsp:txBody>
      <dsp:txXfrm>
        <a:off x="47519" y="3445070"/>
        <a:ext cx="11085448" cy="878402"/>
      </dsp:txXfrm>
    </dsp:sp>
    <dsp:sp modelId="{386716D4-B757-8745-9773-25CA8B7767FD}">
      <dsp:nvSpPr>
        <dsp:cNvPr id="0" name=""/>
        <dsp:cNvSpPr/>
      </dsp:nvSpPr>
      <dsp:spPr>
        <a:xfrm>
          <a:off x="0" y="4520751"/>
          <a:ext cx="11180486" cy="973440"/>
        </a:xfrm>
        <a:prstGeom prst="roundRect">
          <a:avLst/>
        </a:prstGeom>
        <a:noFill/>
        <a:ln w="12700" cap="flat" cmpd="sng" algn="ctr">
          <a:solidFill>
            <a:schemeClr val="accent2">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tr-TR" sz="2000" b="1" i="1" kern="1200" dirty="0">
              <a:solidFill>
                <a:schemeClr val="tx1"/>
              </a:solidFill>
              <a:latin typeface="+mn-lt"/>
              <a:ea typeface="+mn-ea"/>
              <a:cs typeface="+mn-cs"/>
            </a:rPr>
            <a:t>2025 yılındaki süreç </a:t>
          </a:r>
          <a:r>
            <a:rPr lang="tr-TR" sz="2000" b="0" i="1" kern="1200" dirty="0">
              <a:solidFill>
                <a:schemeClr val="tx1"/>
              </a:solidFill>
              <a:latin typeface="+mn-lt"/>
              <a:ea typeface="+mn-ea"/>
              <a:cs typeface="+mn-cs"/>
            </a:rPr>
            <a:t>planlanmıştır. 70 İl AFAD Müdürlüğü Değerlendirme Toplantılarına başlanmış, 11 İl AFAD Müdürlüğü ile süreç hazırlanarak, çalışmalara başlanmıştır.</a:t>
          </a:r>
        </a:p>
      </dsp:txBody>
      <dsp:txXfrm>
        <a:off x="47519" y="4568270"/>
        <a:ext cx="11085448" cy="87840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a:extLst>
              <a:ext uri="{FF2B5EF4-FFF2-40B4-BE49-F238E27FC236}">
                <a16:creationId xmlns:a16="http://schemas.microsoft.com/office/drawing/2014/main" id="{EE20FBD2-DCC5-480A-943F-0F24CC13DE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a:extLst>
              <a:ext uri="{FF2B5EF4-FFF2-40B4-BE49-F238E27FC236}">
                <a16:creationId xmlns:a16="http://schemas.microsoft.com/office/drawing/2014/main" id="{BC887025-AAC3-43D3-887C-568B4D77C09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3613F97-6772-4BBC-8080-2FEBDE5A8694}" type="datetimeFigureOut">
              <a:rPr lang="tr-TR" smtClean="0"/>
              <a:t>5.12.2025</a:t>
            </a:fld>
            <a:endParaRPr lang="tr-TR"/>
          </a:p>
        </p:txBody>
      </p:sp>
      <p:sp>
        <p:nvSpPr>
          <p:cNvPr id="4" name="Alt Bilgi Yer Tutucusu 3">
            <a:extLst>
              <a:ext uri="{FF2B5EF4-FFF2-40B4-BE49-F238E27FC236}">
                <a16:creationId xmlns:a16="http://schemas.microsoft.com/office/drawing/2014/main" id="{2723D31D-5D16-4A72-8681-7482E1C0A6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tr-TR"/>
              <a:t>Deprem ve Risk Azaltma Genel Müdürlüğü</a:t>
            </a:r>
          </a:p>
        </p:txBody>
      </p:sp>
      <p:sp>
        <p:nvSpPr>
          <p:cNvPr id="5" name="Slayt Numarası Yer Tutucusu 4">
            <a:extLst>
              <a:ext uri="{FF2B5EF4-FFF2-40B4-BE49-F238E27FC236}">
                <a16:creationId xmlns:a16="http://schemas.microsoft.com/office/drawing/2014/main" id="{039DEAEF-7653-46A3-8DF3-A011CE4A05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E2323F-933A-4433-9C1E-8D1565ECDB4C}" type="slidenum">
              <a:rPr lang="tr-TR" smtClean="0"/>
              <a:t>‹#›</a:t>
            </a:fld>
            <a:endParaRPr lang="tr-TR"/>
          </a:p>
        </p:txBody>
      </p:sp>
    </p:spTree>
    <p:extLst>
      <p:ext uri="{BB962C8B-B14F-4D97-AF65-F5344CB8AC3E}">
        <p14:creationId xmlns:p14="http://schemas.microsoft.com/office/powerpoint/2010/main" val="102153528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7B980B-B08D-46B8-B320-EE6A8466E125}" type="datetimeFigureOut">
              <a:rPr lang="tr-TR" smtClean="0"/>
              <a:t>5.12.2025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tr-TR"/>
              <a:t>Deprem ve Risk Azaltma Genel Müdürlüğü</a:t>
            </a: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81B54F-E55A-4948-9FB8-51424E55F7D6}" type="slidenum">
              <a:rPr lang="tr-TR" smtClean="0"/>
              <a:t>‹#›</a:t>
            </a:fld>
            <a:endParaRPr lang="tr-TR"/>
          </a:p>
        </p:txBody>
      </p:sp>
    </p:spTree>
    <p:extLst>
      <p:ext uri="{BB962C8B-B14F-4D97-AF65-F5344CB8AC3E}">
        <p14:creationId xmlns:p14="http://schemas.microsoft.com/office/powerpoint/2010/main" val="204960297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379413" y="685800"/>
            <a:ext cx="6094412" cy="34290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A736763-FA45-411D-9F9B-91F5B5C42A53}" type="slidenum">
              <a:rPr lang="tr-TR" smtClean="0"/>
              <a:t>2</a:t>
            </a:fld>
            <a:endParaRPr lang="tr-TR"/>
          </a:p>
        </p:txBody>
      </p:sp>
      <p:sp>
        <p:nvSpPr>
          <p:cNvPr id="5" name="Alt Bilgi Yer Tutucusu 4">
            <a:extLst>
              <a:ext uri="{FF2B5EF4-FFF2-40B4-BE49-F238E27FC236}">
                <a16:creationId xmlns:a16="http://schemas.microsoft.com/office/drawing/2014/main" id="{69702191-AD6A-47E3-B10C-2A5E0D7E3935}"/>
              </a:ext>
            </a:extLst>
          </p:cNvPr>
          <p:cNvSpPr>
            <a:spLocks noGrp="1"/>
          </p:cNvSpPr>
          <p:nvPr>
            <p:ph type="ftr" sz="quarter" idx="4"/>
          </p:nvPr>
        </p:nvSpPr>
        <p:spPr/>
        <p:txBody>
          <a:bodyPr/>
          <a:lstStyle/>
          <a:p>
            <a:r>
              <a:rPr lang="tr-TR"/>
              <a:t>Deprem ve Risk Azaltma Genel Müdürlüğü</a:t>
            </a:r>
          </a:p>
        </p:txBody>
      </p:sp>
    </p:spTree>
    <p:extLst>
      <p:ext uri="{BB962C8B-B14F-4D97-AF65-F5344CB8AC3E}">
        <p14:creationId xmlns:p14="http://schemas.microsoft.com/office/powerpoint/2010/main" val="2055757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BBC75D9-9C5D-4D10-B0C0-A9F8D335FC15}" type="slidenum">
              <a:rPr lang="tr-TR" smtClean="0"/>
              <a:pPr/>
              <a:t>5</a:t>
            </a:fld>
            <a:endParaRPr lang="tr-TR"/>
          </a:p>
        </p:txBody>
      </p:sp>
      <p:sp>
        <p:nvSpPr>
          <p:cNvPr id="5" name="Alt Bilgi Yer Tutucusu 4">
            <a:extLst>
              <a:ext uri="{FF2B5EF4-FFF2-40B4-BE49-F238E27FC236}">
                <a16:creationId xmlns:a16="http://schemas.microsoft.com/office/drawing/2014/main" id="{BBFF4C8E-440A-4F18-BF94-23B56AB5C1AC}"/>
              </a:ext>
            </a:extLst>
          </p:cNvPr>
          <p:cNvSpPr>
            <a:spLocks noGrp="1"/>
          </p:cNvSpPr>
          <p:nvPr>
            <p:ph type="ftr" sz="quarter" idx="4"/>
          </p:nvPr>
        </p:nvSpPr>
        <p:spPr/>
        <p:txBody>
          <a:bodyPr/>
          <a:lstStyle/>
          <a:p>
            <a:r>
              <a:rPr lang="tr-TR"/>
              <a:t>Deprem ve Risk Azaltma Genel Müdürlüğü</a:t>
            </a:r>
          </a:p>
        </p:txBody>
      </p:sp>
    </p:spTree>
    <p:extLst>
      <p:ext uri="{BB962C8B-B14F-4D97-AF65-F5344CB8AC3E}">
        <p14:creationId xmlns:p14="http://schemas.microsoft.com/office/powerpoint/2010/main" val="1027941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379413" y="685800"/>
            <a:ext cx="6094412" cy="34290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A736763-FA45-411D-9F9B-91F5B5C42A53}" type="slidenum">
              <a:rPr lang="tr-TR" smtClean="0"/>
              <a:t>9</a:t>
            </a:fld>
            <a:endParaRPr lang="tr-TR"/>
          </a:p>
        </p:txBody>
      </p:sp>
      <p:sp>
        <p:nvSpPr>
          <p:cNvPr id="5" name="Alt Bilgi Yer Tutucusu 4">
            <a:extLst>
              <a:ext uri="{FF2B5EF4-FFF2-40B4-BE49-F238E27FC236}">
                <a16:creationId xmlns:a16="http://schemas.microsoft.com/office/drawing/2014/main" id="{D8A58650-BBCC-42AB-BDA5-EE3547DF0EFF}"/>
              </a:ext>
            </a:extLst>
          </p:cNvPr>
          <p:cNvSpPr>
            <a:spLocks noGrp="1"/>
          </p:cNvSpPr>
          <p:nvPr>
            <p:ph type="ftr" sz="quarter" idx="4"/>
          </p:nvPr>
        </p:nvSpPr>
        <p:spPr/>
        <p:txBody>
          <a:bodyPr/>
          <a:lstStyle/>
          <a:p>
            <a:r>
              <a:rPr lang="tr-TR"/>
              <a:t>Deprem ve Risk Azaltma Genel Müdürlüğü</a:t>
            </a:r>
          </a:p>
        </p:txBody>
      </p:sp>
    </p:spTree>
    <p:extLst>
      <p:ext uri="{BB962C8B-B14F-4D97-AF65-F5344CB8AC3E}">
        <p14:creationId xmlns:p14="http://schemas.microsoft.com/office/powerpoint/2010/main" val="3728163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379413" y="685800"/>
            <a:ext cx="6094412" cy="34290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A736763-FA45-411D-9F9B-91F5B5C42A53}" type="slidenum">
              <a:rPr lang="tr-TR" smtClean="0"/>
              <a:t>16</a:t>
            </a:fld>
            <a:endParaRPr lang="tr-TR"/>
          </a:p>
        </p:txBody>
      </p:sp>
      <p:sp>
        <p:nvSpPr>
          <p:cNvPr id="5" name="Alt Bilgi Yer Tutucusu 4">
            <a:extLst>
              <a:ext uri="{FF2B5EF4-FFF2-40B4-BE49-F238E27FC236}">
                <a16:creationId xmlns:a16="http://schemas.microsoft.com/office/drawing/2014/main" id="{B5AA7F3C-4FF2-4C11-9362-2C7E6E8D126D}"/>
              </a:ext>
            </a:extLst>
          </p:cNvPr>
          <p:cNvSpPr>
            <a:spLocks noGrp="1"/>
          </p:cNvSpPr>
          <p:nvPr>
            <p:ph type="ftr" sz="quarter" idx="4"/>
          </p:nvPr>
        </p:nvSpPr>
        <p:spPr/>
        <p:txBody>
          <a:bodyPr/>
          <a:lstStyle/>
          <a:p>
            <a:r>
              <a:rPr lang="tr-TR"/>
              <a:t>Deprem ve Risk Azaltma Genel Müdürlüğü</a:t>
            </a:r>
          </a:p>
        </p:txBody>
      </p:sp>
    </p:spTree>
    <p:extLst>
      <p:ext uri="{BB962C8B-B14F-4D97-AF65-F5344CB8AC3E}">
        <p14:creationId xmlns:p14="http://schemas.microsoft.com/office/powerpoint/2010/main" val="3201573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379413" y="685800"/>
            <a:ext cx="6094412" cy="34290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A736763-FA45-411D-9F9B-91F5B5C42A53}" type="slidenum">
              <a:rPr lang="tr-TR" smtClean="0"/>
              <a:t>24</a:t>
            </a:fld>
            <a:endParaRPr lang="tr-TR"/>
          </a:p>
        </p:txBody>
      </p:sp>
      <p:sp>
        <p:nvSpPr>
          <p:cNvPr id="5" name="Alt Bilgi Yer Tutucusu 4">
            <a:extLst>
              <a:ext uri="{FF2B5EF4-FFF2-40B4-BE49-F238E27FC236}">
                <a16:creationId xmlns:a16="http://schemas.microsoft.com/office/drawing/2014/main" id="{BC070D59-19A9-44FF-9871-515F6D17B822}"/>
              </a:ext>
            </a:extLst>
          </p:cNvPr>
          <p:cNvSpPr>
            <a:spLocks noGrp="1"/>
          </p:cNvSpPr>
          <p:nvPr>
            <p:ph type="ftr" sz="quarter" idx="4"/>
          </p:nvPr>
        </p:nvSpPr>
        <p:spPr/>
        <p:txBody>
          <a:bodyPr/>
          <a:lstStyle/>
          <a:p>
            <a:r>
              <a:rPr lang="tr-TR"/>
              <a:t>Deprem ve Risk Azaltma Genel Müdürlüğü</a:t>
            </a:r>
          </a:p>
        </p:txBody>
      </p:sp>
    </p:spTree>
    <p:extLst>
      <p:ext uri="{BB962C8B-B14F-4D97-AF65-F5344CB8AC3E}">
        <p14:creationId xmlns:p14="http://schemas.microsoft.com/office/powerpoint/2010/main" val="1935400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6452B39A-AD7C-42DB-8900-06D1D235791C}" type="slidenum">
              <a:rPr lang="tr-TR" smtClean="0"/>
              <a:t>37</a:t>
            </a:fld>
            <a:endParaRPr lang="tr-TR"/>
          </a:p>
        </p:txBody>
      </p:sp>
      <p:sp>
        <p:nvSpPr>
          <p:cNvPr id="5" name="Alt Bilgi Yer Tutucusu 4">
            <a:extLst>
              <a:ext uri="{FF2B5EF4-FFF2-40B4-BE49-F238E27FC236}">
                <a16:creationId xmlns:a16="http://schemas.microsoft.com/office/drawing/2014/main" id="{36E5913F-5FEA-4527-BFEB-3A930DDBFD62}"/>
              </a:ext>
            </a:extLst>
          </p:cNvPr>
          <p:cNvSpPr>
            <a:spLocks noGrp="1"/>
          </p:cNvSpPr>
          <p:nvPr>
            <p:ph type="ftr" sz="quarter" idx="4"/>
          </p:nvPr>
        </p:nvSpPr>
        <p:spPr/>
        <p:txBody>
          <a:bodyPr/>
          <a:lstStyle/>
          <a:p>
            <a:r>
              <a:rPr lang="tr-TR"/>
              <a:t>Deprem ve Risk Azaltma Genel Müdürlüğü</a:t>
            </a:r>
          </a:p>
        </p:txBody>
      </p:sp>
    </p:spTree>
    <p:extLst>
      <p:ext uri="{BB962C8B-B14F-4D97-AF65-F5344CB8AC3E}">
        <p14:creationId xmlns:p14="http://schemas.microsoft.com/office/powerpoint/2010/main" val="82532368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2319933" y="1708486"/>
            <a:ext cx="13919597" cy="3634458"/>
          </a:xfrm>
        </p:spPr>
        <p:txBody>
          <a:bodyPr anchor="b"/>
          <a:lstStyle>
            <a:lvl1pPr algn="ctr">
              <a:defRPr sz="9133"/>
            </a:lvl1pPr>
          </a:lstStyle>
          <a:p>
            <a:r>
              <a:rPr lang="tr-TR"/>
              <a:t>Asıl başlık stilini düzenlemek için tıklayın</a:t>
            </a:r>
            <a:endParaRPr lang="en-US" dirty="0"/>
          </a:p>
        </p:txBody>
      </p:sp>
      <p:sp>
        <p:nvSpPr>
          <p:cNvPr id="3" name="Subtitle 2"/>
          <p:cNvSpPr>
            <a:spLocks noGrp="1"/>
          </p:cNvSpPr>
          <p:nvPr>
            <p:ph type="subTitle" idx="1"/>
          </p:nvPr>
        </p:nvSpPr>
        <p:spPr>
          <a:xfrm>
            <a:off x="2319933" y="5483102"/>
            <a:ext cx="13919597" cy="2520438"/>
          </a:xfrm>
        </p:spPr>
        <p:txBody>
          <a:bodyPr/>
          <a:lstStyle>
            <a:lvl1pPr marL="0" indent="0" algn="ctr">
              <a:buNone/>
              <a:defRPr sz="3653"/>
            </a:lvl1pPr>
            <a:lvl2pPr marL="695950" indent="0" algn="ctr">
              <a:buNone/>
              <a:defRPr sz="3044"/>
            </a:lvl2pPr>
            <a:lvl3pPr marL="1391900" indent="0" algn="ctr">
              <a:buNone/>
              <a:defRPr sz="2740"/>
            </a:lvl3pPr>
            <a:lvl4pPr marL="2087850" indent="0" algn="ctr">
              <a:buNone/>
              <a:defRPr sz="2436"/>
            </a:lvl4pPr>
            <a:lvl5pPr marL="2783799" indent="0" algn="ctr">
              <a:buNone/>
              <a:defRPr sz="2436"/>
            </a:lvl5pPr>
            <a:lvl6pPr marL="3479749" indent="0" algn="ctr">
              <a:buNone/>
              <a:defRPr sz="2436"/>
            </a:lvl6pPr>
            <a:lvl7pPr marL="4175699" indent="0" algn="ctr">
              <a:buNone/>
              <a:defRPr sz="2436"/>
            </a:lvl7pPr>
            <a:lvl8pPr marL="4871649" indent="0" algn="ctr">
              <a:buNone/>
              <a:defRPr sz="2436"/>
            </a:lvl8pPr>
            <a:lvl9pPr marL="5567599" indent="0" algn="ctr">
              <a:buNone/>
              <a:defRPr sz="2436"/>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endParaRPr lang="tr-TR"/>
          </a:p>
        </p:txBody>
      </p:sp>
      <p:sp>
        <p:nvSpPr>
          <p:cNvPr id="5" name="Footer Placeholder 4"/>
          <p:cNvSpPr>
            <a:spLocks noGrp="1"/>
          </p:cNvSpPr>
          <p:nvPr>
            <p:ph type="ftr" sz="quarter" idx="11"/>
          </p:nvPr>
        </p:nvSpPr>
        <p:spPr/>
        <p:txBody>
          <a:bodyPr/>
          <a:lstStyle/>
          <a:p>
            <a:r>
              <a:rPr lang="tr-TR"/>
              <a:t>Deprem ve Risk Azaltma Genel Müdürlüğü</a:t>
            </a:r>
          </a:p>
        </p:txBody>
      </p:sp>
      <p:sp>
        <p:nvSpPr>
          <p:cNvPr id="6" name="Slide Number Placeholder 5"/>
          <p:cNvSpPr>
            <a:spLocks noGrp="1"/>
          </p:cNvSpPr>
          <p:nvPr>
            <p:ph type="sldNum" sz="quarter" idx="12"/>
          </p:nvPr>
        </p:nvSpPr>
        <p:spPr/>
        <p:txBody>
          <a:bodyPr/>
          <a:lstStyle/>
          <a:p>
            <a:fld id="{E2EC723A-97CA-4105-86BE-605C5487F714}" type="slidenum">
              <a:rPr lang="tr-TR" smtClean="0"/>
              <a:t>‹#›</a:t>
            </a:fld>
            <a:endParaRPr lang="tr-TR"/>
          </a:p>
        </p:txBody>
      </p:sp>
      <p:pic>
        <p:nvPicPr>
          <p:cNvPr id="7" name="Resim 6">
            <a:extLst>
              <a:ext uri="{FF2B5EF4-FFF2-40B4-BE49-F238E27FC236}">
                <a16:creationId xmlns:a16="http://schemas.microsoft.com/office/drawing/2014/main" id="{5F8F5904-3147-4AE1-98E4-D24DA7A187AC}"/>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40000" contrast="40000"/>
                    </a14:imgEffect>
                  </a14:imgLayer>
                </a14:imgProps>
              </a:ext>
            </a:extLst>
          </a:blip>
          <a:stretch>
            <a:fillRect/>
          </a:stretch>
        </p:blipFill>
        <p:spPr>
          <a:xfrm>
            <a:off x="0" y="9844902"/>
            <a:ext cx="18559463" cy="597365"/>
          </a:xfrm>
          <a:prstGeom prst="rect">
            <a:avLst/>
          </a:prstGeom>
        </p:spPr>
      </p:pic>
      <p:pic>
        <p:nvPicPr>
          <p:cNvPr id="8" name="Resim 7">
            <a:extLst>
              <a:ext uri="{FF2B5EF4-FFF2-40B4-BE49-F238E27FC236}">
                <a16:creationId xmlns:a16="http://schemas.microsoft.com/office/drawing/2014/main" id="{3F53059B-FEAF-4D57-852E-AEBDA1DD5900}"/>
              </a:ext>
            </a:extLst>
          </p:cNvPr>
          <p:cNvPicPr>
            <a:picLocks noChangeAspect="1"/>
          </p:cNvPicPr>
          <p:nvPr userDrawn="1"/>
        </p:nvPicPr>
        <p:blipFill>
          <a:blip r:embed="rId4" cstate="email">
            <a:extLst>
              <a:ext uri="{BEBA8EAE-BF5A-486C-A8C5-ECC9F3942E4B}">
                <a14:imgProps xmlns:a14="http://schemas.microsoft.com/office/drawing/2010/main">
                  <a14:imgLayer r:embed="rId5">
                    <a14:imgEffect>
                      <a14:colorTemperature colorTemp="4700"/>
                    </a14:imgEffect>
                    <a14:imgEffect>
                      <a14:brightnessContrast bright="-40000"/>
                    </a14:imgEffect>
                  </a14:imgLayer>
                </a14:imgProps>
              </a:ext>
              <a:ext uri="{28A0092B-C50C-407E-A947-70E740481C1C}">
                <a14:useLocalDpi xmlns:a14="http://schemas.microsoft.com/office/drawing/2010/main"/>
              </a:ext>
            </a:extLst>
          </a:blip>
          <a:stretch>
            <a:fillRect/>
          </a:stretch>
        </p:blipFill>
        <p:spPr>
          <a:xfrm>
            <a:off x="0" y="-36982"/>
            <a:ext cx="18559463" cy="944959"/>
          </a:xfrm>
          <a:prstGeom prst="rect">
            <a:avLst/>
          </a:prstGeom>
        </p:spPr>
      </p:pic>
      <p:sp>
        <p:nvSpPr>
          <p:cNvPr id="9" name="Dikdörtgen 8">
            <a:extLst>
              <a:ext uri="{FF2B5EF4-FFF2-40B4-BE49-F238E27FC236}">
                <a16:creationId xmlns:a16="http://schemas.microsoft.com/office/drawing/2014/main" id="{000280E2-6FF4-42F3-ABD5-3B526F0123B6}"/>
              </a:ext>
            </a:extLst>
          </p:cNvPr>
          <p:cNvSpPr/>
          <p:nvPr userDrawn="1"/>
        </p:nvSpPr>
        <p:spPr>
          <a:xfrm>
            <a:off x="181950" y="1052426"/>
            <a:ext cx="18195568" cy="8687725"/>
          </a:xfrm>
          <a:prstGeom prst="rect">
            <a:avLst/>
          </a:prstGeom>
          <a:noFill/>
          <a:ln w="28575">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210"/>
          </a:p>
        </p:txBody>
      </p:sp>
      <p:pic>
        <p:nvPicPr>
          <p:cNvPr id="10" name="Resim 9">
            <a:extLst>
              <a:ext uri="{FF2B5EF4-FFF2-40B4-BE49-F238E27FC236}">
                <a16:creationId xmlns:a16="http://schemas.microsoft.com/office/drawing/2014/main" id="{AD0E79E1-61E6-4CA2-9173-AFFCE72D5CF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239530" y="-104831"/>
            <a:ext cx="1936347" cy="1157257"/>
          </a:xfrm>
          <a:prstGeom prst="rect">
            <a:avLst/>
          </a:prstGeom>
        </p:spPr>
      </p:pic>
      <p:sp>
        <p:nvSpPr>
          <p:cNvPr id="11" name="Kısmi Daire 10">
            <a:extLst>
              <a:ext uri="{FF2B5EF4-FFF2-40B4-BE49-F238E27FC236}">
                <a16:creationId xmlns:a16="http://schemas.microsoft.com/office/drawing/2014/main" id="{ABCD77AA-7033-44CE-B187-317744AF532E}"/>
              </a:ext>
            </a:extLst>
          </p:cNvPr>
          <p:cNvSpPr/>
          <p:nvPr userDrawn="1"/>
        </p:nvSpPr>
        <p:spPr>
          <a:xfrm>
            <a:off x="17202956" y="9181289"/>
            <a:ext cx="2713013" cy="2516221"/>
          </a:xfrm>
          <a:prstGeom prst="pie">
            <a:avLst>
              <a:gd name="adj1" fmla="val 10762299"/>
              <a:gd name="adj2" fmla="val 16233915"/>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210" dirty="0">
              <a:solidFill>
                <a:schemeClr val="tx1">
                  <a:lumMod val="50000"/>
                  <a:lumOff val="50000"/>
                </a:schemeClr>
              </a:solidFill>
            </a:endParaRPr>
          </a:p>
        </p:txBody>
      </p:sp>
      <p:sp>
        <p:nvSpPr>
          <p:cNvPr id="12" name="Metin kutusu 11">
            <a:extLst>
              <a:ext uri="{FF2B5EF4-FFF2-40B4-BE49-F238E27FC236}">
                <a16:creationId xmlns:a16="http://schemas.microsoft.com/office/drawing/2014/main" id="{49968FD4-6FFF-4F49-A5EE-1023917B09D3}"/>
              </a:ext>
            </a:extLst>
          </p:cNvPr>
          <p:cNvSpPr txBox="1"/>
          <p:nvPr userDrawn="1"/>
        </p:nvSpPr>
        <p:spPr>
          <a:xfrm>
            <a:off x="17352464" y="9836984"/>
            <a:ext cx="1247270" cy="394595"/>
          </a:xfrm>
          <a:prstGeom prst="rect">
            <a:avLst/>
          </a:prstGeom>
          <a:noFill/>
        </p:spPr>
        <p:txBody>
          <a:bodyPr wrap="square" rtlCol="0">
            <a:spAutoFit/>
          </a:bodyPr>
          <a:lstStyle/>
          <a:p>
            <a:pPr algn="ctr"/>
            <a:fld id="{D51FAC34-D6FB-4F2F-9EAE-B9BD07BDC7D1}" type="slidenum">
              <a:rPr lang="tr-TR" sz="1964" b="1" smtClean="0">
                <a:solidFill>
                  <a:schemeClr val="tx1">
                    <a:lumMod val="65000"/>
                    <a:lumOff val="35000"/>
                  </a:schemeClr>
                </a:solidFill>
                <a:latin typeface="PoetsenOne" panose="020108030300000D0203" pitchFamily="50" charset="0"/>
              </a:rPr>
              <a:t>‹#›</a:t>
            </a:fld>
            <a:r>
              <a:rPr lang="tr-TR" sz="1964" b="1" dirty="0">
                <a:solidFill>
                  <a:schemeClr val="tx1">
                    <a:lumMod val="65000"/>
                    <a:lumOff val="35000"/>
                  </a:schemeClr>
                </a:solidFill>
                <a:latin typeface="PoetsenOne" panose="020108030300000D0203" pitchFamily="50" charset="0"/>
              </a:rPr>
              <a:t> / 42</a:t>
            </a:r>
          </a:p>
        </p:txBody>
      </p:sp>
      <p:sp>
        <p:nvSpPr>
          <p:cNvPr id="13" name="Dikdörtgen 12">
            <a:extLst>
              <a:ext uri="{FF2B5EF4-FFF2-40B4-BE49-F238E27FC236}">
                <a16:creationId xmlns:a16="http://schemas.microsoft.com/office/drawing/2014/main" id="{89CA3CC4-995C-49B6-AD15-6B0B509DB099}"/>
              </a:ext>
            </a:extLst>
          </p:cNvPr>
          <p:cNvSpPr/>
          <p:nvPr userDrawn="1"/>
        </p:nvSpPr>
        <p:spPr>
          <a:xfrm>
            <a:off x="545562" y="9891154"/>
            <a:ext cx="4557851" cy="400110"/>
          </a:xfrm>
          <a:prstGeom prst="rect">
            <a:avLst/>
          </a:prstGeom>
        </p:spPr>
        <p:txBody>
          <a:bodyPr wrap="none">
            <a:spAutoFit/>
          </a:bodyPr>
          <a:lstStyle/>
          <a:p>
            <a:r>
              <a:rPr lang="tr-TR" sz="2000" i="1" dirty="0">
                <a:solidFill>
                  <a:schemeClr val="bg1"/>
                </a:solidFill>
              </a:rPr>
              <a:t>Deprem ve Risk Azaltma Genel Müdürlüğü</a:t>
            </a:r>
          </a:p>
        </p:txBody>
      </p:sp>
    </p:spTree>
    <p:extLst>
      <p:ext uri="{BB962C8B-B14F-4D97-AF65-F5344CB8AC3E}">
        <p14:creationId xmlns:p14="http://schemas.microsoft.com/office/powerpoint/2010/main" val="65136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endParaRPr lang="tr-TR"/>
          </a:p>
        </p:txBody>
      </p:sp>
      <p:sp>
        <p:nvSpPr>
          <p:cNvPr id="5" name="Footer Placeholder 4"/>
          <p:cNvSpPr>
            <a:spLocks noGrp="1"/>
          </p:cNvSpPr>
          <p:nvPr>
            <p:ph type="ftr" sz="quarter" idx="11"/>
          </p:nvPr>
        </p:nvSpPr>
        <p:spPr/>
        <p:txBody>
          <a:bodyPr/>
          <a:lstStyle/>
          <a:p>
            <a:r>
              <a:rPr lang="tr-TR"/>
              <a:t>Deprem ve Risk Azaltma Genel Müdürlüğü</a:t>
            </a:r>
          </a:p>
        </p:txBody>
      </p:sp>
      <p:sp>
        <p:nvSpPr>
          <p:cNvPr id="6" name="Slide Number Placeholder 5"/>
          <p:cNvSpPr>
            <a:spLocks noGrp="1"/>
          </p:cNvSpPr>
          <p:nvPr>
            <p:ph type="sldNum" sz="quarter" idx="12"/>
          </p:nvPr>
        </p:nvSpPr>
        <p:spPr/>
        <p:txBody>
          <a:bodyPr/>
          <a:lstStyle/>
          <a:p>
            <a:fld id="{E2EC723A-97CA-4105-86BE-605C5487F714}" type="slidenum">
              <a:rPr lang="tr-TR" smtClean="0"/>
              <a:t>‹#›</a:t>
            </a:fld>
            <a:endParaRPr lang="tr-TR"/>
          </a:p>
        </p:txBody>
      </p:sp>
    </p:spTree>
    <p:extLst>
      <p:ext uri="{BB962C8B-B14F-4D97-AF65-F5344CB8AC3E}">
        <p14:creationId xmlns:p14="http://schemas.microsoft.com/office/powerpoint/2010/main" val="502182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81616" y="555801"/>
            <a:ext cx="4001884" cy="8846909"/>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275963" y="555801"/>
            <a:ext cx="11773659" cy="8846909"/>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endParaRPr lang="tr-TR"/>
          </a:p>
        </p:txBody>
      </p:sp>
      <p:sp>
        <p:nvSpPr>
          <p:cNvPr id="5" name="Footer Placeholder 4"/>
          <p:cNvSpPr>
            <a:spLocks noGrp="1"/>
          </p:cNvSpPr>
          <p:nvPr>
            <p:ph type="ftr" sz="quarter" idx="11"/>
          </p:nvPr>
        </p:nvSpPr>
        <p:spPr/>
        <p:txBody>
          <a:bodyPr/>
          <a:lstStyle/>
          <a:p>
            <a:r>
              <a:rPr lang="tr-TR"/>
              <a:t>Deprem ve Risk Azaltma Genel Müdürlüğü</a:t>
            </a:r>
          </a:p>
        </p:txBody>
      </p:sp>
      <p:sp>
        <p:nvSpPr>
          <p:cNvPr id="6" name="Slide Number Placeholder 5"/>
          <p:cNvSpPr>
            <a:spLocks noGrp="1"/>
          </p:cNvSpPr>
          <p:nvPr>
            <p:ph type="sldNum" sz="quarter" idx="12"/>
          </p:nvPr>
        </p:nvSpPr>
        <p:spPr/>
        <p:txBody>
          <a:bodyPr/>
          <a:lstStyle/>
          <a:p>
            <a:fld id="{E2EC723A-97CA-4105-86BE-605C5487F714}" type="slidenum">
              <a:rPr lang="tr-TR" smtClean="0"/>
              <a:t>‹#›</a:t>
            </a:fld>
            <a:endParaRPr lang="tr-TR"/>
          </a:p>
        </p:txBody>
      </p:sp>
    </p:spTree>
    <p:extLst>
      <p:ext uri="{BB962C8B-B14F-4D97-AF65-F5344CB8AC3E}">
        <p14:creationId xmlns:p14="http://schemas.microsoft.com/office/powerpoint/2010/main" val="3895178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aşlık Slaydı">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5F8F5904-3147-4AE1-98E4-D24DA7A187AC}"/>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40000" contrast="40000"/>
                    </a14:imgEffect>
                  </a14:imgLayer>
                </a14:imgProps>
              </a:ext>
            </a:extLst>
          </a:blip>
          <a:stretch>
            <a:fillRect/>
          </a:stretch>
        </p:blipFill>
        <p:spPr>
          <a:xfrm>
            <a:off x="0" y="9844902"/>
            <a:ext cx="18559463" cy="597366"/>
          </a:xfrm>
          <a:prstGeom prst="rect">
            <a:avLst/>
          </a:prstGeom>
        </p:spPr>
      </p:pic>
      <p:pic>
        <p:nvPicPr>
          <p:cNvPr id="8" name="Resim 7">
            <a:extLst>
              <a:ext uri="{FF2B5EF4-FFF2-40B4-BE49-F238E27FC236}">
                <a16:creationId xmlns:a16="http://schemas.microsoft.com/office/drawing/2014/main" id="{3F53059B-FEAF-4D57-852E-AEBDA1DD5900}"/>
              </a:ext>
            </a:extLst>
          </p:cNvPr>
          <p:cNvPicPr>
            <a:picLocks noChangeAspect="1"/>
          </p:cNvPicPr>
          <p:nvPr userDrawn="1"/>
        </p:nvPicPr>
        <p:blipFill>
          <a:blip r:embed="rId4" cstate="email">
            <a:extLst>
              <a:ext uri="{BEBA8EAE-BF5A-486C-A8C5-ECC9F3942E4B}">
                <a14:imgProps xmlns:a14="http://schemas.microsoft.com/office/drawing/2010/main">
                  <a14:imgLayer r:embed="rId5">
                    <a14:imgEffect>
                      <a14:colorTemperature colorTemp="4700"/>
                    </a14:imgEffect>
                    <a14:imgEffect>
                      <a14:brightnessContrast bright="-40000"/>
                    </a14:imgEffect>
                  </a14:imgLayer>
                </a14:imgProps>
              </a:ext>
              <a:ext uri="{28A0092B-C50C-407E-A947-70E740481C1C}">
                <a14:useLocalDpi xmlns:a14="http://schemas.microsoft.com/office/drawing/2010/main"/>
              </a:ext>
            </a:extLst>
          </a:blip>
          <a:stretch>
            <a:fillRect/>
          </a:stretch>
        </p:blipFill>
        <p:spPr>
          <a:xfrm>
            <a:off x="0" y="-36981"/>
            <a:ext cx="18559463" cy="944959"/>
          </a:xfrm>
          <a:prstGeom prst="rect">
            <a:avLst/>
          </a:prstGeom>
        </p:spPr>
      </p:pic>
      <p:sp>
        <p:nvSpPr>
          <p:cNvPr id="9" name="Dikdörtgen 8">
            <a:extLst>
              <a:ext uri="{FF2B5EF4-FFF2-40B4-BE49-F238E27FC236}">
                <a16:creationId xmlns:a16="http://schemas.microsoft.com/office/drawing/2014/main" id="{000280E2-6FF4-42F3-ABD5-3B526F0123B6}"/>
              </a:ext>
            </a:extLst>
          </p:cNvPr>
          <p:cNvSpPr/>
          <p:nvPr userDrawn="1"/>
        </p:nvSpPr>
        <p:spPr>
          <a:xfrm>
            <a:off x="181951" y="1052427"/>
            <a:ext cx="18195568" cy="8687726"/>
          </a:xfrm>
          <a:prstGeom prst="rect">
            <a:avLst/>
          </a:prstGeom>
          <a:noFill/>
          <a:ln w="28575">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210"/>
          </a:p>
        </p:txBody>
      </p:sp>
      <p:pic>
        <p:nvPicPr>
          <p:cNvPr id="10" name="Resim 9">
            <a:extLst>
              <a:ext uri="{FF2B5EF4-FFF2-40B4-BE49-F238E27FC236}">
                <a16:creationId xmlns:a16="http://schemas.microsoft.com/office/drawing/2014/main" id="{AD0E79E1-61E6-4CA2-9173-AFFCE72D5CF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239530" y="-104831"/>
            <a:ext cx="1936346" cy="1157257"/>
          </a:xfrm>
          <a:prstGeom prst="rect">
            <a:avLst/>
          </a:prstGeom>
        </p:spPr>
      </p:pic>
      <p:sp>
        <p:nvSpPr>
          <p:cNvPr id="11" name="Kısmi Daire 10">
            <a:extLst>
              <a:ext uri="{FF2B5EF4-FFF2-40B4-BE49-F238E27FC236}">
                <a16:creationId xmlns:a16="http://schemas.microsoft.com/office/drawing/2014/main" id="{ABCD77AA-7033-44CE-B187-317744AF532E}"/>
              </a:ext>
            </a:extLst>
          </p:cNvPr>
          <p:cNvSpPr/>
          <p:nvPr userDrawn="1"/>
        </p:nvSpPr>
        <p:spPr>
          <a:xfrm>
            <a:off x="17202957" y="9181290"/>
            <a:ext cx="2713012" cy="2516221"/>
          </a:xfrm>
          <a:prstGeom prst="pie">
            <a:avLst>
              <a:gd name="adj1" fmla="val 10762299"/>
              <a:gd name="adj2" fmla="val 16233915"/>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210" dirty="0">
              <a:solidFill>
                <a:schemeClr val="tx1">
                  <a:lumMod val="50000"/>
                  <a:lumOff val="50000"/>
                </a:schemeClr>
              </a:solidFill>
            </a:endParaRPr>
          </a:p>
        </p:txBody>
      </p:sp>
      <p:sp>
        <p:nvSpPr>
          <p:cNvPr id="12" name="Metin kutusu 11">
            <a:extLst>
              <a:ext uri="{FF2B5EF4-FFF2-40B4-BE49-F238E27FC236}">
                <a16:creationId xmlns:a16="http://schemas.microsoft.com/office/drawing/2014/main" id="{49968FD4-6FFF-4F49-A5EE-1023917B09D3}"/>
              </a:ext>
            </a:extLst>
          </p:cNvPr>
          <p:cNvSpPr txBox="1"/>
          <p:nvPr userDrawn="1"/>
        </p:nvSpPr>
        <p:spPr>
          <a:xfrm>
            <a:off x="17408203" y="9836984"/>
            <a:ext cx="1247270" cy="394595"/>
          </a:xfrm>
          <a:prstGeom prst="rect">
            <a:avLst/>
          </a:prstGeom>
          <a:noFill/>
        </p:spPr>
        <p:txBody>
          <a:bodyPr wrap="square" rtlCol="0">
            <a:spAutoFit/>
          </a:bodyPr>
          <a:lstStyle/>
          <a:p>
            <a:pPr algn="ctr"/>
            <a:fld id="{D51FAC34-D6FB-4F2F-9EAE-B9BD07BDC7D1}" type="slidenum">
              <a:rPr lang="tr-TR" sz="1964" b="1" smtClean="0">
                <a:solidFill>
                  <a:schemeClr val="tx1">
                    <a:lumMod val="65000"/>
                    <a:lumOff val="35000"/>
                  </a:schemeClr>
                </a:solidFill>
                <a:latin typeface="PoetsenOne" panose="020108030300000D0203" pitchFamily="50" charset="0"/>
              </a:rPr>
              <a:t>‹#›</a:t>
            </a:fld>
            <a:r>
              <a:rPr lang="tr-TR" sz="1964" b="1" dirty="0">
                <a:solidFill>
                  <a:schemeClr val="tx1">
                    <a:lumMod val="65000"/>
                    <a:lumOff val="35000"/>
                  </a:schemeClr>
                </a:solidFill>
                <a:latin typeface="PoetsenOne" panose="020108030300000D0203" pitchFamily="50" charset="0"/>
              </a:rPr>
              <a:t> / 42</a:t>
            </a:r>
          </a:p>
        </p:txBody>
      </p:sp>
      <p:sp>
        <p:nvSpPr>
          <p:cNvPr id="13" name="Dikdörtgen 12">
            <a:extLst>
              <a:ext uri="{FF2B5EF4-FFF2-40B4-BE49-F238E27FC236}">
                <a16:creationId xmlns:a16="http://schemas.microsoft.com/office/drawing/2014/main" id="{89CA3CC4-995C-49B6-AD15-6B0B509DB099}"/>
              </a:ext>
            </a:extLst>
          </p:cNvPr>
          <p:cNvSpPr/>
          <p:nvPr userDrawn="1"/>
        </p:nvSpPr>
        <p:spPr>
          <a:xfrm>
            <a:off x="545562" y="9891154"/>
            <a:ext cx="4557851" cy="400110"/>
          </a:xfrm>
          <a:prstGeom prst="rect">
            <a:avLst/>
          </a:prstGeom>
        </p:spPr>
        <p:txBody>
          <a:bodyPr wrap="none">
            <a:spAutoFit/>
          </a:bodyPr>
          <a:lstStyle/>
          <a:p>
            <a:r>
              <a:rPr lang="tr-TR" sz="2000" i="1" dirty="0">
                <a:solidFill>
                  <a:schemeClr val="bg1"/>
                </a:solidFill>
              </a:rPr>
              <a:t>Deprem ve Risk Azaltma Genel Müdürlüğü</a:t>
            </a:r>
          </a:p>
        </p:txBody>
      </p:sp>
    </p:spTree>
    <p:extLst>
      <p:ext uri="{BB962C8B-B14F-4D97-AF65-F5344CB8AC3E}">
        <p14:creationId xmlns:p14="http://schemas.microsoft.com/office/powerpoint/2010/main" val="3452516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endParaRPr lang="tr-TR"/>
          </a:p>
        </p:txBody>
      </p:sp>
      <p:sp>
        <p:nvSpPr>
          <p:cNvPr id="5" name="Footer Placeholder 4"/>
          <p:cNvSpPr>
            <a:spLocks noGrp="1"/>
          </p:cNvSpPr>
          <p:nvPr>
            <p:ph type="ftr" sz="quarter" idx="11"/>
          </p:nvPr>
        </p:nvSpPr>
        <p:spPr/>
        <p:txBody>
          <a:bodyPr/>
          <a:lstStyle/>
          <a:p>
            <a:r>
              <a:rPr lang="tr-TR"/>
              <a:t>Deprem ve Risk Azaltma Genel Müdürlüğü</a:t>
            </a:r>
          </a:p>
        </p:txBody>
      </p:sp>
      <p:sp>
        <p:nvSpPr>
          <p:cNvPr id="6" name="Slide Number Placeholder 5"/>
          <p:cNvSpPr>
            <a:spLocks noGrp="1"/>
          </p:cNvSpPr>
          <p:nvPr>
            <p:ph type="sldNum" sz="quarter" idx="12"/>
          </p:nvPr>
        </p:nvSpPr>
        <p:spPr/>
        <p:txBody>
          <a:bodyPr/>
          <a:lstStyle/>
          <a:p>
            <a:fld id="{E2EC723A-97CA-4105-86BE-605C5487F714}" type="slidenum">
              <a:rPr lang="tr-TR" smtClean="0"/>
              <a:t>‹#›</a:t>
            </a:fld>
            <a:endParaRPr lang="tr-TR"/>
          </a:p>
        </p:txBody>
      </p:sp>
    </p:spTree>
    <p:extLst>
      <p:ext uri="{BB962C8B-B14F-4D97-AF65-F5344CB8AC3E}">
        <p14:creationId xmlns:p14="http://schemas.microsoft.com/office/powerpoint/2010/main" val="2592615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1266297" y="2602602"/>
            <a:ext cx="16007537" cy="4342500"/>
          </a:xfrm>
        </p:spPr>
        <p:txBody>
          <a:bodyPr anchor="b"/>
          <a:lstStyle>
            <a:lvl1pPr>
              <a:defRPr sz="9133"/>
            </a:lvl1pPr>
          </a:lstStyle>
          <a:p>
            <a:r>
              <a:rPr lang="tr-TR"/>
              <a:t>Asıl başlık stilini düzenlemek için tıklayın</a:t>
            </a:r>
            <a:endParaRPr lang="en-US" dirty="0"/>
          </a:p>
        </p:txBody>
      </p:sp>
      <p:sp>
        <p:nvSpPr>
          <p:cNvPr id="3" name="Text Placeholder 2"/>
          <p:cNvSpPr>
            <a:spLocks noGrp="1"/>
          </p:cNvSpPr>
          <p:nvPr>
            <p:ph type="body" idx="1"/>
          </p:nvPr>
        </p:nvSpPr>
        <p:spPr>
          <a:xfrm>
            <a:off x="1266297" y="6986183"/>
            <a:ext cx="16007537" cy="2283618"/>
          </a:xfrm>
        </p:spPr>
        <p:txBody>
          <a:bodyPr/>
          <a:lstStyle>
            <a:lvl1pPr marL="0" indent="0">
              <a:buNone/>
              <a:defRPr sz="3653">
                <a:solidFill>
                  <a:schemeClr val="tx1">
                    <a:tint val="75000"/>
                  </a:schemeClr>
                </a:solidFill>
              </a:defRPr>
            </a:lvl1pPr>
            <a:lvl2pPr marL="695950" indent="0">
              <a:buNone/>
              <a:defRPr sz="3044">
                <a:solidFill>
                  <a:schemeClr val="tx1">
                    <a:tint val="75000"/>
                  </a:schemeClr>
                </a:solidFill>
              </a:defRPr>
            </a:lvl2pPr>
            <a:lvl3pPr marL="1391900" indent="0">
              <a:buNone/>
              <a:defRPr sz="2740">
                <a:solidFill>
                  <a:schemeClr val="tx1">
                    <a:tint val="75000"/>
                  </a:schemeClr>
                </a:solidFill>
              </a:defRPr>
            </a:lvl3pPr>
            <a:lvl4pPr marL="2087850" indent="0">
              <a:buNone/>
              <a:defRPr sz="2436">
                <a:solidFill>
                  <a:schemeClr val="tx1">
                    <a:tint val="75000"/>
                  </a:schemeClr>
                </a:solidFill>
              </a:defRPr>
            </a:lvl4pPr>
            <a:lvl5pPr marL="2783799" indent="0">
              <a:buNone/>
              <a:defRPr sz="2436">
                <a:solidFill>
                  <a:schemeClr val="tx1">
                    <a:tint val="75000"/>
                  </a:schemeClr>
                </a:solidFill>
              </a:defRPr>
            </a:lvl5pPr>
            <a:lvl6pPr marL="3479749" indent="0">
              <a:buNone/>
              <a:defRPr sz="2436">
                <a:solidFill>
                  <a:schemeClr val="tx1">
                    <a:tint val="75000"/>
                  </a:schemeClr>
                </a:solidFill>
              </a:defRPr>
            </a:lvl6pPr>
            <a:lvl7pPr marL="4175699" indent="0">
              <a:buNone/>
              <a:defRPr sz="2436">
                <a:solidFill>
                  <a:schemeClr val="tx1">
                    <a:tint val="75000"/>
                  </a:schemeClr>
                </a:solidFill>
              </a:defRPr>
            </a:lvl7pPr>
            <a:lvl8pPr marL="4871649" indent="0">
              <a:buNone/>
              <a:defRPr sz="2436">
                <a:solidFill>
                  <a:schemeClr val="tx1">
                    <a:tint val="75000"/>
                  </a:schemeClr>
                </a:solidFill>
              </a:defRPr>
            </a:lvl8pPr>
            <a:lvl9pPr marL="5567599" indent="0">
              <a:buNone/>
              <a:defRPr sz="2436">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endParaRPr lang="tr-TR"/>
          </a:p>
        </p:txBody>
      </p:sp>
      <p:sp>
        <p:nvSpPr>
          <p:cNvPr id="5" name="Footer Placeholder 4"/>
          <p:cNvSpPr>
            <a:spLocks noGrp="1"/>
          </p:cNvSpPr>
          <p:nvPr>
            <p:ph type="ftr" sz="quarter" idx="11"/>
          </p:nvPr>
        </p:nvSpPr>
        <p:spPr/>
        <p:txBody>
          <a:bodyPr/>
          <a:lstStyle/>
          <a:p>
            <a:r>
              <a:rPr lang="tr-TR"/>
              <a:t>Deprem ve Risk Azaltma Genel Müdürlüğü</a:t>
            </a:r>
          </a:p>
        </p:txBody>
      </p:sp>
      <p:sp>
        <p:nvSpPr>
          <p:cNvPr id="6" name="Slide Number Placeholder 5"/>
          <p:cNvSpPr>
            <a:spLocks noGrp="1"/>
          </p:cNvSpPr>
          <p:nvPr>
            <p:ph type="sldNum" sz="quarter" idx="12"/>
          </p:nvPr>
        </p:nvSpPr>
        <p:spPr/>
        <p:txBody>
          <a:bodyPr/>
          <a:lstStyle/>
          <a:p>
            <a:fld id="{E2EC723A-97CA-4105-86BE-605C5487F714}" type="slidenum">
              <a:rPr lang="tr-TR" smtClean="0"/>
              <a:t>‹#›</a:t>
            </a:fld>
            <a:endParaRPr lang="tr-TR"/>
          </a:p>
        </p:txBody>
      </p:sp>
    </p:spTree>
    <p:extLst>
      <p:ext uri="{BB962C8B-B14F-4D97-AF65-F5344CB8AC3E}">
        <p14:creationId xmlns:p14="http://schemas.microsoft.com/office/powerpoint/2010/main" val="4088250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275963" y="2779007"/>
            <a:ext cx="7887772" cy="6623703"/>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9395728" y="2779007"/>
            <a:ext cx="7887772" cy="6623703"/>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endParaRPr lang="tr-TR"/>
          </a:p>
        </p:txBody>
      </p:sp>
      <p:sp>
        <p:nvSpPr>
          <p:cNvPr id="6" name="Footer Placeholder 5"/>
          <p:cNvSpPr>
            <a:spLocks noGrp="1"/>
          </p:cNvSpPr>
          <p:nvPr>
            <p:ph type="ftr" sz="quarter" idx="11"/>
          </p:nvPr>
        </p:nvSpPr>
        <p:spPr/>
        <p:txBody>
          <a:bodyPr/>
          <a:lstStyle/>
          <a:p>
            <a:r>
              <a:rPr lang="tr-TR"/>
              <a:t>Deprem ve Risk Azaltma Genel Müdürlüğü</a:t>
            </a:r>
          </a:p>
        </p:txBody>
      </p:sp>
      <p:sp>
        <p:nvSpPr>
          <p:cNvPr id="7" name="Slide Number Placeholder 6"/>
          <p:cNvSpPr>
            <a:spLocks noGrp="1"/>
          </p:cNvSpPr>
          <p:nvPr>
            <p:ph type="sldNum" sz="quarter" idx="12"/>
          </p:nvPr>
        </p:nvSpPr>
        <p:spPr/>
        <p:txBody>
          <a:bodyPr/>
          <a:lstStyle/>
          <a:p>
            <a:fld id="{E2EC723A-97CA-4105-86BE-605C5487F714}" type="slidenum">
              <a:rPr lang="tr-TR" smtClean="0"/>
              <a:t>‹#›</a:t>
            </a:fld>
            <a:endParaRPr lang="tr-TR"/>
          </a:p>
        </p:txBody>
      </p:sp>
    </p:spTree>
    <p:extLst>
      <p:ext uri="{BB962C8B-B14F-4D97-AF65-F5344CB8AC3E}">
        <p14:creationId xmlns:p14="http://schemas.microsoft.com/office/powerpoint/2010/main" val="1327439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1278380" y="555802"/>
            <a:ext cx="16007537" cy="2017801"/>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278381" y="2559104"/>
            <a:ext cx="7851522" cy="1254177"/>
          </a:xfrm>
        </p:spPr>
        <p:txBody>
          <a:bodyPr anchor="b"/>
          <a:lstStyle>
            <a:lvl1pPr marL="0" indent="0">
              <a:buNone/>
              <a:defRPr sz="3653" b="1"/>
            </a:lvl1pPr>
            <a:lvl2pPr marL="695950" indent="0">
              <a:buNone/>
              <a:defRPr sz="3044" b="1"/>
            </a:lvl2pPr>
            <a:lvl3pPr marL="1391900" indent="0">
              <a:buNone/>
              <a:defRPr sz="2740" b="1"/>
            </a:lvl3pPr>
            <a:lvl4pPr marL="2087850" indent="0">
              <a:buNone/>
              <a:defRPr sz="2436" b="1"/>
            </a:lvl4pPr>
            <a:lvl5pPr marL="2783799" indent="0">
              <a:buNone/>
              <a:defRPr sz="2436" b="1"/>
            </a:lvl5pPr>
            <a:lvl6pPr marL="3479749" indent="0">
              <a:buNone/>
              <a:defRPr sz="2436" b="1"/>
            </a:lvl6pPr>
            <a:lvl7pPr marL="4175699" indent="0">
              <a:buNone/>
              <a:defRPr sz="2436" b="1"/>
            </a:lvl7pPr>
            <a:lvl8pPr marL="4871649" indent="0">
              <a:buNone/>
              <a:defRPr sz="2436" b="1"/>
            </a:lvl8pPr>
            <a:lvl9pPr marL="5567599" indent="0">
              <a:buNone/>
              <a:defRPr sz="2436" b="1"/>
            </a:lvl9pPr>
          </a:lstStyle>
          <a:p>
            <a:pPr lvl="0"/>
            <a:r>
              <a:rPr lang="tr-TR"/>
              <a:t>Asıl metin stillerini düzenle</a:t>
            </a:r>
          </a:p>
        </p:txBody>
      </p:sp>
      <p:sp>
        <p:nvSpPr>
          <p:cNvPr id="4" name="Content Placeholder 3"/>
          <p:cNvSpPr>
            <a:spLocks noGrp="1"/>
          </p:cNvSpPr>
          <p:nvPr>
            <p:ph sz="half" idx="2"/>
          </p:nvPr>
        </p:nvSpPr>
        <p:spPr>
          <a:xfrm>
            <a:off x="1278381" y="3813281"/>
            <a:ext cx="7851522" cy="5608762"/>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9395728" y="2559104"/>
            <a:ext cx="7890189" cy="1254177"/>
          </a:xfrm>
        </p:spPr>
        <p:txBody>
          <a:bodyPr anchor="b"/>
          <a:lstStyle>
            <a:lvl1pPr marL="0" indent="0">
              <a:buNone/>
              <a:defRPr sz="3653" b="1"/>
            </a:lvl1pPr>
            <a:lvl2pPr marL="695950" indent="0">
              <a:buNone/>
              <a:defRPr sz="3044" b="1"/>
            </a:lvl2pPr>
            <a:lvl3pPr marL="1391900" indent="0">
              <a:buNone/>
              <a:defRPr sz="2740" b="1"/>
            </a:lvl3pPr>
            <a:lvl4pPr marL="2087850" indent="0">
              <a:buNone/>
              <a:defRPr sz="2436" b="1"/>
            </a:lvl4pPr>
            <a:lvl5pPr marL="2783799" indent="0">
              <a:buNone/>
              <a:defRPr sz="2436" b="1"/>
            </a:lvl5pPr>
            <a:lvl6pPr marL="3479749" indent="0">
              <a:buNone/>
              <a:defRPr sz="2436" b="1"/>
            </a:lvl6pPr>
            <a:lvl7pPr marL="4175699" indent="0">
              <a:buNone/>
              <a:defRPr sz="2436" b="1"/>
            </a:lvl7pPr>
            <a:lvl8pPr marL="4871649" indent="0">
              <a:buNone/>
              <a:defRPr sz="2436" b="1"/>
            </a:lvl8pPr>
            <a:lvl9pPr marL="5567599" indent="0">
              <a:buNone/>
              <a:defRPr sz="2436" b="1"/>
            </a:lvl9pPr>
          </a:lstStyle>
          <a:p>
            <a:pPr lvl="0"/>
            <a:r>
              <a:rPr lang="tr-TR"/>
              <a:t>Asıl metin stillerini düzenle</a:t>
            </a:r>
          </a:p>
        </p:txBody>
      </p:sp>
      <p:sp>
        <p:nvSpPr>
          <p:cNvPr id="6" name="Content Placeholder 5"/>
          <p:cNvSpPr>
            <a:spLocks noGrp="1"/>
          </p:cNvSpPr>
          <p:nvPr>
            <p:ph sz="quarter" idx="4"/>
          </p:nvPr>
        </p:nvSpPr>
        <p:spPr>
          <a:xfrm>
            <a:off x="9395728" y="3813281"/>
            <a:ext cx="7890189" cy="5608762"/>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endParaRPr lang="tr-TR"/>
          </a:p>
        </p:txBody>
      </p:sp>
      <p:sp>
        <p:nvSpPr>
          <p:cNvPr id="8" name="Footer Placeholder 7"/>
          <p:cNvSpPr>
            <a:spLocks noGrp="1"/>
          </p:cNvSpPr>
          <p:nvPr>
            <p:ph type="ftr" sz="quarter" idx="11"/>
          </p:nvPr>
        </p:nvSpPr>
        <p:spPr/>
        <p:txBody>
          <a:bodyPr/>
          <a:lstStyle/>
          <a:p>
            <a:r>
              <a:rPr lang="tr-TR"/>
              <a:t>Deprem ve Risk Azaltma Genel Müdürlüğü</a:t>
            </a:r>
          </a:p>
        </p:txBody>
      </p:sp>
      <p:sp>
        <p:nvSpPr>
          <p:cNvPr id="9" name="Slide Number Placeholder 8"/>
          <p:cNvSpPr>
            <a:spLocks noGrp="1"/>
          </p:cNvSpPr>
          <p:nvPr>
            <p:ph type="sldNum" sz="quarter" idx="12"/>
          </p:nvPr>
        </p:nvSpPr>
        <p:spPr/>
        <p:txBody>
          <a:bodyPr/>
          <a:lstStyle/>
          <a:p>
            <a:fld id="{E2EC723A-97CA-4105-86BE-605C5487F714}" type="slidenum">
              <a:rPr lang="tr-TR" smtClean="0"/>
              <a:t>‹#›</a:t>
            </a:fld>
            <a:endParaRPr lang="tr-TR"/>
          </a:p>
        </p:txBody>
      </p:sp>
    </p:spTree>
    <p:extLst>
      <p:ext uri="{BB962C8B-B14F-4D97-AF65-F5344CB8AC3E}">
        <p14:creationId xmlns:p14="http://schemas.microsoft.com/office/powerpoint/2010/main" val="1823455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endParaRPr lang="tr-TR"/>
          </a:p>
        </p:txBody>
      </p:sp>
      <p:sp>
        <p:nvSpPr>
          <p:cNvPr id="4" name="Footer Placeholder 3"/>
          <p:cNvSpPr>
            <a:spLocks noGrp="1"/>
          </p:cNvSpPr>
          <p:nvPr>
            <p:ph type="ftr" sz="quarter" idx="11"/>
          </p:nvPr>
        </p:nvSpPr>
        <p:spPr/>
        <p:txBody>
          <a:bodyPr/>
          <a:lstStyle/>
          <a:p>
            <a:r>
              <a:rPr lang="tr-TR"/>
              <a:t>Deprem ve Risk Azaltma Genel Müdürlüğü</a:t>
            </a:r>
          </a:p>
        </p:txBody>
      </p:sp>
      <p:sp>
        <p:nvSpPr>
          <p:cNvPr id="5" name="Slide Number Placeholder 4"/>
          <p:cNvSpPr>
            <a:spLocks noGrp="1"/>
          </p:cNvSpPr>
          <p:nvPr>
            <p:ph type="sldNum" sz="quarter" idx="12"/>
          </p:nvPr>
        </p:nvSpPr>
        <p:spPr/>
        <p:txBody>
          <a:bodyPr/>
          <a:lstStyle/>
          <a:p>
            <a:fld id="{E2EC723A-97CA-4105-86BE-605C5487F714}" type="slidenum">
              <a:rPr lang="tr-TR" smtClean="0"/>
              <a:t>‹#›</a:t>
            </a:fld>
            <a:endParaRPr lang="tr-TR"/>
          </a:p>
        </p:txBody>
      </p:sp>
    </p:spTree>
    <p:extLst>
      <p:ext uri="{BB962C8B-B14F-4D97-AF65-F5344CB8AC3E}">
        <p14:creationId xmlns:p14="http://schemas.microsoft.com/office/powerpoint/2010/main" val="2927702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tr-TR"/>
          </a:p>
        </p:txBody>
      </p:sp>
      <p:sp>
        <p:nvSpPr>
          <p:cNvPr id="3" name="Footer Placeholder 2"/>
          <p:cNvSpPr>
            <a:spLocks noGrp="1"/>
          </p:cNvSpPr>
          <p:nvPr>
            <p:ph type="ftr" sz="quarter" idx="11"/>
          </p:nvPr>
        </p:nvSpPr>
        <p:spPr/>
        <p:txBody>
          <a:bodyPr/>
          <a:lstStyle/>
          <a:p>
            <a:r>
              <a:rPr lang="tr-TR"/>
              <a:t>Deprem ve Risk Azaltma Genel Müdürlüğü</a:t>
            </a:r>
          </a:p>
        </p:txBody>
      </p:sp>
      <p:sp>
        <p:nvSpPr>
          <p:cNvPr id="4" name="Slide Number Placeholder 3"/>
          <p:cNvSpPr>
            <a:spLocks noGrp="1"/>
          </p:cNvSpPr>
          <p:nvPr>
            <p:ph type="sldNum" sz="quarter" idx="12"/>
          </p:nvPr>
        </p:nvSpPr>
        <p:spPr/>
        <p:txBody>
          <a:bodyPr/>
          <a:lstStyle/>
          <a:p>
            <a:fld id="{E2EC723A-97CA-4105-86BE-605C5487F714}" type="slidenum">
              <a:rPr lang="tr-TR" smtClean="0"/>
              <a:t>‹#›</a:t>
            </a:fld>
            <a:endParaRPr lang="tr-TR"/>
          </a:p>
        </p:txBody>
      </p:sp>
    </p:spTree>
    <p:extLst>
      <p:ext uri="{BB962C8B-B14F-4D97-AF65-F5344CB8AC3E}">
        <p14:creationId xmlns:p14="http://schemas.microsoft.com/office/powerpoint/2010/main" val="2776192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278381" y="695960"/>
            <a:ext cx="5985909" cy="2435860"/>
          </a:xfrm>
        </p:spPr>
        <p:txBody>
          <a:bodyPr anchor="b"/>
          <a:lstStyle>
            <a:lvl1pPr>
              <a:defRPr sz="4871"/>
            </a:lvl1pPr>
          </a:lstStyle>
          <a:p>
            <a:r>
              <a:rPr lang="tr-TR"/>
              <a:t>Asıl başlık stilini düzenlemek için tıklayın</a:t>
            </a:r>
            <a:endParaRPr lang="en-US" dirty="0"/>
          </a:p>
        </p:txBody>
      </p:sp>
      <p:sp>
        <p:nvSpPr>
          <p:cNvPr id="3" name="Content Placeholder 2"/>
          <p:cNvSpPr>
            <a:spLocks noGrp="1"/>
          </p:cNvSpPr>
          <p:nvPr>
            <p:ph idx="1"/>
          </p:nvPr>
        </p:nvSpPr>
        <p:spPr>
          <a:xfrm>
            <a:off x="7890189" y="1503081"/>
            <a:ext cx="9395728" cy="7418740"/>
          </a:xfrm>
        </p:spPr>
        <p:txBody>
          <a:bodyPr/>
          <a:lstStyle>
            <a:lvl1pPr>
              <a:defRPr sz="4871"/>
            </a:lvl1pPr>
            <a:lvl2pPr>
              <a:defRPr sz="4262"/>
            </a:lvl2pPr>
            <a:lvl3pPr>
              <a:defRPr sz="3653"/>
            </a:lvl3pPr>
            <a:lvl4pPr>
              <a:defRPr sz="3044"/>
            </a:lvl4pPr>
            <a:lvl5pPr>
              <a:defRPr sz="3044"/>
            </a:lvl5pPr>
            <a:lvl6pPr>
              <a:defRPr sz="3044"/>
            </a:lvl6pPr>
            <a:lvl7pPr>
              <a:defRPr sz="3044"/>
            </a:lvl7pPr>
            <a:lvl8pPr>
              <a:defRPr sz="3044"/>
            </a:lvl8pPr>
            <a:lvl9pPr>
              <a:defRPr sz="3044"/>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278381" y="3131820"/>
            <a:ext cx="5985909" cy="5802084"/>
          </a:xfrm>
        </p:spPr>
        <p:txBody>
          <a:bodyPr/>
          <a:lstStyle>
            <a:lvl1pPr marL="0" indent="0">
              <a:buNone/>
              <a:defRPr sz="2436"/>
            </a:lvl1pPr>
            <a:lvl2pPr marL="695950" indent="0">
              <a:buNone/>
              <a:defRPr sz="2131"/>
            </a:lvl2pPr>
            <a:lvl3pPr marL="1391900" indent="0">
              <a:buNone/>
              <a:defRPr sz="1827"/>
            </a:lvl3pPr>
            <a:lvl4pPr marL="2087850" indent="0">
              <a:buNone/>
              <a:defRPr sz="1522"/>
            </a:lvl4pPr>
            <a:lvl5pPr marL="2783799" indent="0">
              <a:buNone/>
              <a:defRPr sz="1522"/>
            </a:lvl5pPr>
            <a:lvl6pPr marL="3479749" indent="0">
              <a:buNone/>
              <a:defRPr sz="1522"/>
            </a:lvl6pPr>
            <a:lvl7pPr marL="4175699" indent="0">
              <a:buNone/>
              <a:defRPr sz="1522"/>
            </a:lvl7pPr>
            <a:lvl8pPr marL="4871649" indent="0">
              <a:buNone/>
              <a:defRPr sz="1522"/>
            </a:lvl8pPr>
            <a:lvl9pPr marL="5567599" indent="0">
              <a:buNone/>
              <a:defRPr sz="1522"/>
            </a:lvl9pPr>
          </a:lstStyle>
          <a:p>
            <a:pPr lvl="0"/>
            <a:r>
              <a:rPr lang="tr-TR"/>
              <a:t>Asıl metin stillerini düzenle</a:t>
            </a:r>
          </a:p>
        </p:txBody>
      </p:sp>
      <p:sp>
        <p:nvSpPr>
          <p:cNvPr id="5" name="Date Placeholder 4"/>
          <p:cNvSpPr>
            <a:spLocks noGrp="1"/>
          </p:cNvSpPr>
          <p:nvPr>
            <p:ph type="dt" sz="half" idx="10"/>
          </p:nvPr>
        </p:nvSpPr>
        <p:spPr/>
        <p:txBody>
          <a:bodyPr/>
          <a:lstStyle/>
          <a:p>
            <a:endParaRPr lang="tr-TR"/>
          </a:p>
        </p:txBody>
      </p:sp>
      <p:sp>
        <p:nvSpPr>
          <p:cNvPr id="6" name="Footer Placeholder 5"/>
          <p:cNvSpPr>
            <a:spLocks noGrp="1"/>
          </p:cNvSpPr>
          <p:nvPr>
            <p:ph type="ftr" sz="quarter" idx="11"/>
          </p:nvPr>
        </p:nvSpPr>
        <p:spPr/>
        <p:txBody>
          <a:bodyPr/>
          <a:lstStyle/>
          <a:p>
            <a:r>
              <a:rPr lang="tr-TR"/>
              <a:t>Deprem ve Risk Azaltma Genel Müdürlüğü</a:t>
            </a:r>
          </a:p>
        </p:txBody>
      </p:sp>
      <p:sp>
        <p:nvSpPr>
          <p:cNvPr id="7" name="Slide Number Placeholder 6"/>
          <p:cNvSpPr>
            <a:spLocks noGrp="1"/>
          </p:cNvSpPr>
          <p:nvPr>
            <p:ph type="sldNum" sz="quarter" idx="12"/>
          </p:nvPr>
        </p:nvSpPr>
        <p:spPr/>
        <p:txBody>
          <a:bodyPr/>
          <a:lstStyle/>
          <a:p>
            <a:fld id="{E2EC723A-97CA-4105-86BE-605C5487F714}" type="slidenum">
              <a:rPr lang="tr-TR" smtClean="0"/>
              <a:t>‹#›</a:t>
            </a:fld>
            <a:endParaRPr lang="tr-TR"/>
          </a:p>
        </p:txBody>
      </p:sp>
    </p:spTree>
    <p:extLst>
      <p:ext uri="{BB962C8B-B14F-4D97-AF65-F5344CB8AC3E}">
        <p14:creationId xmlns:p14="http://schemas.microsoft.com/office/powerpoint/2010/main" val="566788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278381" y="695960"/>
            <a:ext cx="5985909" cy="2435860"/>
          </a:xfrm>
        </p:spPr>
        <p:txBody>
          <a:bodyPr anchor="b"/>
          <a:lstStyle>
            <a:lvl1pPr>
              <a:defRPr sz="4871"/>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7890189" y="1503081"/>
            <a:ext cx="9395728" cy="7418740"/>
          </a:xfrm>
        </p:spPr>
        <p:txBody>
          <a:bodyPr anchor="t"/>
          <a:lstStyle>
            <a:lvl1pPr marL="0" indent="0">
              <a:buNone/>
              <a:defRPr sz="4871"/>
            </a:lvl1pPr>
            <a:lvl2pPr marL="695950" indent="0">
              <a:buNone/>
              <a:defRPr sz="4262"/>
            </a:lvl2pPr>
            <a:lvl3pPr marL="1391900" indent="0">
              <a:buNone/>
              <a:defRPr sz="3653"/>
            </a:lvl3pPr>
            <a:lvl4pPr marL="2087850" indent="0">
              <a:buNone/>
              <a:defRPr sz="3044"/>
            </a:lvl4pPr>
            <a:lvl5pPr marL="2783799" indent="0">
              <a:buNone/>
              <a:defRPr sz="3044"/>
            </a:lvl5pPr>
            <a:lvl6pPr marL="3479749" indent="0">
              <a:buNone/>
              <a:defRPr sz="3044"/>
            </a:lvl6pPr>
            <a:lvl7pPr marL="4175699" indent="0">
              <a:buNone/>
              <a:defRPr sz="3044"/>
            </a:lvl7pPr>
            <a:lvl8pPr marL="4871649" indent="0">
              <a:buNone/>
              <a:defRPr sz="3044"/>
            </a:lvl8pPr>
            <a:lvl9pPr marL="5567599" indent="0">
              <a:buNone/>
              <a:defRPr sz="3044"/>
            </a:lvl9pPr>
          </a:lstStyle>
          <a:p>
            <a:r>
              <a:rPr lang="tr-TR"/>
              <a:t>Resim eklemek için simgeye tıklayın</a:t>
            </a:r>
            <a:endParaRPr lang="en-US" dirty="0"/>
          </a:p>
        </p:txBody>
      </p:sp>
      <p:sp>
        <p:nvSpPr>
          <p:cNvPr id="4" name="Text Placeholder 3"/>
          <p:cNvSpPr>
            <a:spLocks noGrp="1"/>
          </p:cNvSpPr>
          <p:nvPr>
            <p:ph type="body" sz="half" idx="2"/>
          </p:nvPr>
        </p:nvSpPr>
        <p:spPr>
          <a:xfrm>
            <a:off x="1278381" y="3131820"/>
            <a:ext cx="5985909" cy="5802084"/>
          </a:xfrm>
        </p:spPr>
        <p:txBody>
          <a:bodyPr/>
          <a:lstStyle>
            <a:lvl1pPr marL="0" indent="0">
              <a:buNone/>
              <a:defRPr sz="2436"/>
            </a:lvl1pPr>
            <a:lvl2pPr marL="695950" indent="0">
              <a:buNone/>
              <a:defRPr sz="2131"/>
            </a:lvl2pPr>
            <a:lvl3pPr marL="1391900" indent="0">
              <a:buNone/>
              <a:defRPr sz="1827"/>
            </a:lvl3pPr>
            <a:lvl4pPr marL="2087850" indent="0">
              <a:buNone/>
              <a:defRPr sz="1522"/>
            </a:lvl4pPr>
            <a:lvl5pPr marL="2783799" indent="0">
              <a:buNone/>
              <a:defRPr sz="1522"/>
            </a:lvl5pPr>
            <a:lvl6pPr marL="3479749" indent="0">
              <a:buNone/>
              <a:defRPr sz="1522"/>
            </a:lvl6pPr>
            <a:lvl7pPr marL="4175699" indent="0">
              <a:buNone/>
              <a:defRPr sz="1522"/>
            </a:lvl7pPr>
            <a:lvl8pPr marL="4871649" indent="0">
              <a:buNone/>
              <a:defRPr sz="1522"/>
            </a:lvl8pPr>
            <a:lvl9pPr marL="5567599" indent="0">
              <a:buNone/>
              <a:defRPr sz="1522"/>
            </a:lvl9pPr>
          </a:lstStyle>
          <a:p>
            <a:pPr lvl="0"/>
            <a:r>
              <a:rPr lang="tr-TR"/>
              <a:t>Asıl metin stillerini düzenle</a:t>
            </a:r>
          </a:p>
        </p:txBody>
      </p:sp>
      <p:sp>
        <p:nvSpPr>
          <p:cNvPr id="5" name="Date Placeholder 4"/>
          <p:cNvSpPr>
            <a:spLocks noGrp="1"/>
          </p:cNvSpPr>
          <p:nvPr>
            <p:ph type="dt" sz="half" idx="10"/>
          </p:nvPr>
        </p:nvSpPr>
        <p:spPr/>
        <p:txBody>
          <a:bodyPr/>
          <a:lstStyle/>
          <a:p>
            <a:endParaRPr lang="tr-TR"/>
          </a:p>
        </p:txBody>
      </p:sp>
      <p:sp>
        <p:nvSpPr>
          <p:cNvPr id="6" name="Footer Placeholder 5"/>
          <p:cNvSpPr>
            <a:spLocks noGrp="1"/>
          </p:cNvSpPr>
          <p:nvPr>
            <p:ph type="ftr" sz="quarter" idx="11"/>
          </p:nvPr>
        </p:nvSpPr>
        <p:spPr/>
        <p:txBody>
          <a:bodyPr/>
          <a:lstStyle/>
          <a:p>
            <a:r>
              <a:rPr lang="tr-TR"/>
              <a:t>Deprem ve Risk Azaltma Genel Müdürlüğü</a:t>
            </a:r>
          </a:p>
        </p:txBody>
      </p:sp>
      <p:sp>
        <p:nvSpPr>
          <p:cNvPr id="7" name="Slide Number Placeholder 6"/>
          <p:cNvSpPr>
            <a:spLocks noGrp="1"/>
          </p:cNvSpPr>
          <p:nvPr>
            <p:ph type="sldNum" sz="quarter" idx="12"/>
          </p:nvPr>
        </p:nvSpPr>
        <p:spPr/>
        <p:txBody>
          <a:bodyPr/>
          <a:lstStyle/>
          <a:p>
            <a:fld id="{E2EC723A-97CA-4105-86BE-605C5487F714}" type="slidenum">
              <a:rPr lang="tr-TR" smtClean="0"/>
              <a:t>‹#›</a:t>
            </a:fld>
            <a:endParaRPr lang="tr-TR"/>
          </a:p>
        </p:txBody>
      </p:sp>
    </p:spTree>
    <p:extLst>
      <p:ext uri="{BB962C8B-B14F-4D97-AF65-F5344CB8AC3E}">
        <p14:creationId xmlns:p14="http://schemas.microsoft.com/office/powerpoint/2010/main" val="263423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75963" y="555802"/>
            <a:ext cx="16007537" cy="2017801"/>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275963" y="2779007"/>
            <a:ext cx="16007537" cy="6623703"/>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275963" y="9675778"/>
            <a:ext cx="4175879" cy="555801"/>
          </a:xfrm>
          <a:prstGeom prst="rect">
            <a:avLst/>
          </a:prstGeom>
        </p:spPr>
        <p:txBody>
          <a:bodyPr vert="horz" lIns="91440" tIns="45720" rIns="91440" bIns="45720" rtlCol="0" anchor="ctr"/>
          <a:lstStyle>
            <a:lvl1pPr algn="l">
              <a:defRPr sz="1827">
                <a:solidFill>
                  <a:schemeClr val="tx1">
                    <a:tint val="75000"/>
                  </a:schemeClr>
                </a:solidFill>
              </a:defRPr>
            </a:lvl1pPr>
          </a:lstStyle>
          <a:p>
            <a:endParaRPr lang="tr-TR"/>
          </a:p>
        </p:txBody>
      </p:sp>
      <p:sp>
        <p:nvSpPr>
          <p:cNvPr id="5" name="Footer Placeholder 4"/>
          <p:cNvSpPr>
            <a:spLocks noGrp="1"/>
          </p:cNvSpPr>
          <p:nvPr>
            <p:ph type="ftr" sz="quarter" idx="3"/>
          </p:nvPr>
        </p:nvSpPr>
        <p:spPr>
          <a:xfrm>
            <a:off x="6147822" y="9675778"/>
            <a:ext cx="6263819" cy="555801"/>
          </a:xfrm>
          <a:prstGeom prst="rect">
            <a:avLst/>
          </a:prstGeom>
        </p:spPr>
        <p:txBody>
          <a:bodyPr vert="horz" lIns="91440" tIns="45720" rIns="91440" bIns="45720" rtlCol="0" anchor="ctr"/>
          <a:lstStyle>
            <a:lvl1pPr algn="ctr">
              <a:defRPr sz="1827">
                <a:solidFill>
                  <a:schemeClr val="tx1">
                    <a:tint val="75000"/>
                  </a:schemeClr>
                </a:solidFill>
              </a:defRPr>
            </a:lvl1pPr>
          </a:lstStyle>
          <a:p>
            <a:r>
              <a:rPr lang="tr-TR"/>
              <a:t>Deprem ve Risk Azaltma Genel Müdürlüğü</a:t>
            </a:r>
          </a:p>
        </p:txBody>
      </p:sp>
      <p:sp>
        <p:nvSpPr>
          <p:cNvPr id="6" name="Slide Number Placeholder 5"/>
          <p:cNvSpPr>
            <a:spLocks noGrp="1"/>
          </p:cNvSpPr>
          <p:nvPr>
            <p:ph type="sldNum" sz="quarter" idx="4"/>
          </p:nvPr>
        </p:nvSpPr>
        <p:spPr>
          <a:xfrm>
            <a:off x="13107621" y="9675778"/>
            <a:ext cx="4175879" cy="555801"/>
          </a:xfrm>
          <a:prstGeom prst="rect">
            <a:avLst/>
          </a:prstGeom>
        </p:spPr>
        <p:txBody>
          <a:bodyPr vert="horz" lIns="91440" tIns="45720" rIns="91440" bIns="45720" rtlCol="0" anchor="ctr"/>
          <a:lstStyle>
            <a:lvl1pPr algn="r">
              <a:defRPr sz="1827">
                <a:solidFill>
                  <a:schemeClr val="tx1">
                    <a:tint val="75000"/>
                  </a:schemeClr>
                </a:solidFill>
              </a:defRPr>
            </a:lvl1pPr>
          </a:lstStyle>
          <a:p>
            <a:fld id="{E2EC723A-97CA-4105-86BE-605C5487F714}" type="slidenum">
              <a:rPr lang="tr-TR" smtClean="0"/>
              <a:t>‹#›</a:t>
            </a:fld>
            <a:endParaRPr lang="tr-TR" dirty="0"/>
          </a:p>
        </p:txBody>
      </p:sp>
      <p:sp>
        <p:nvSpPr>
          <p:cNvPr id="7" name="Metin kutusu 6">
            <a:extLst>
              <a:ext uri="{FF2B5EF4-FFF2-40B4-BE49-F238E27FC236}">
                <a16:creationId xmlns:a16="http://schemas.microsoft.com/office/drawing/2014/main" id="{0FB4CDBA-5A5D-459E-BBBE-D570F4034E37}"/>
              </a:ext>
            </a:extLst>
          </p:cNvPr>
          <p:cNvSpPr txBox="1"/>
          <p:nvPr userDrawn="1"/>
        </p:nvSpPr>
        <p:spPr>
          <a:xfrm>
            <a:off x="17352464" y="9836984"/>
            <a:ext cx="1247270" cy="394595"/>
          </a:xfrm>
          <a:prstGeom prst="rect">
            <a:avLst/>
          </a:prstGeom>
          <a:noFill/>
        </p:spPr>
        <p:txBody>
          <a:bodyPr wrap="square" rtlCol="0">
            <a:spAutoFit/>
          </a:bodyPr>
          <a:lstStyle/>
          <a:p>
            <a:pPr algn="ctr"/>
            <a:fld id="{D51FAC34-D6FB-4F2F-9EAE-B9BD07BDC7D1}" type="slidenum">
              <a:rPr lang="tr-TR" sz="1964" b="1" smtClean="0">
                <a:solidFill>
                  <a:schemeClr val="tx1">
                    <a:lumMod val="65000"/>
                    <a:lumOff val="35000"/>
                  </a:schemeClr>
                </a:solidFill>
                <a:latin typeface="PoetsenOne" panose="020108030300000D0203" pitchFamily="50" charset="0"/>
              </a:rPr>
              <a:t>‹#›</a:t>
            </a:fld>
            <a:r>
              <a:rPr lang="tr-TR" sz="1964" b="1" dirty="0">
                <a:solidFill>
                  <a:schemeClr val="tx1">
                    <a:lumMod val="65000"/>
                    <a:lumOff val="35000"/>
                  </a:schemeClr>
                </a:solidFill>
                <a:latin typeface="PoetsenOne" panose="020108030300000D0203" pitchFamily="50" charset="0"/>
              </a:rPr>
              <a:t> / 48</a:t>
            </a:r>
          </a:p>
        </p:txBody>
      </p:sp>
    </p:spTree>
    <p:extLst>
      <p:ext uri="{BB962C8B-B14F-4D97-AF65-F5344CB8AC3E}">
        <p14:creationId xmlns:p14="http://schemas.microsoft.com/office/powerpoint/2010/main" val="27543234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dt="0"/>
  <p:txStyles>
    <p:titleStyle>
      <a:lvl1pPr algn="l" defTabSz="1391900" rtl="0" eaLnBrk="1" latinLnBrk="0" hangingPunct="1">
        <a:lnSpc>
          <a:spcPct val="90000"/>
        </a:lnSpc>
        <a:spcBef>
          <a:spcPct val="0"/>
        </a:spcBef>
        <a:buNone/>
        <a:defRPr sz="6698" kern="1200">
          <a:solidFill>
            <a:schemeClr val="tx1"/>
          </a:solidFill>
          <a:latin typeface="+mj-lt"/>
          <a:ea typeface="+mj-ea"/>
          <a:cs typeface="+mj-cs"/>
        </a:defRPr>
      </a:lvl1pPr>
    </p:titleStyle>
    <p:bodyStyle>
      <a:lvl1pPr marL="347975" indent="-347975" algn="l" defTabSz="1391900" rtl="0" eaLnBrk="1" latinLnBrk="0" hangingPunct="1">
        <a:lnSpc>
          <a:spcPct val="90000"/>
        </a:lnSpc>
        <a:spcBef>
          <a:spcPts val="1522"/>
        </a:spcBef>
        <a:buFont typeface="Arial" panose="020B0604020202020204" pitchFamily="34" charset="0"/>
        <a:buChar char="•"/>
        <a:defRPr sz="4262" kern="1200">
          <a:solidFill>
            <a:schemeClr val="tx1"/>
          </a:solidFill>
          <a:latin typeface="+mn-lt"/>
          <a:ea typeface="+mn-ea"/>
          <a:cs typeface="+mn-cs"/>
        </a:defRPr>
      </a:lvl1pPr>
      <a:lvl2pPr marL="1043925" indent="-347975" algn="l" defTabSz="1391900" rtl="0" eaLnBrk="1" latinLnBrk="0" hangingPunct="1">
        <a:lnSpc>
          <a:spcPct val="90000"/>
        </a:lnSpc>
        <a:spcBef>
          <a:spcPts val="761"/>
        </a:spcBef>
        <a:buFont typeface="Arial" panose="020B0604020202020204" pitchFamily="34" charset="0"/>
        <a:buChar char="•"/>
        <a:defRPr sz="3653" kern="1200">
          <a:solidFill>
            <a:schemeClr val="tx1"/>
          </a:solidFill>
          <a:latin typeface="+mn-lt"/>
          <a:ea typeface="+mn-ea"/>
          <a:cs typeface="+mn-cs"/>
        </a:defRPr>
      </a:lvl2pPr>
      <a:lvl3pPr marL="1739875" indent="-347975" algn="l" defTabSz="1391900" rtl="0" eaLnBrk="1" latinLnBrk="0" hangingPunct="1">
        <a:lnSpc>
          <a:spcPct val="90000"/>
        </a:lnSpc>
        <a:spcBef>
          <a:spcPts val="761"/>
        </a:spcBef>
        <a:buFont typeface="Arial" panose="020B0604020202020204" pitchFamily="34" charset="0"/>
        <a:buChar char="•"/>
        <a:defRPr sz="3044" kern="1200">
          <a:solidFill>
            <a:schemeClr val="tx1"/>
          </a:solidFill>
          <a:latin typeface="+mn-lt"/>
          <a:ea typeface="+mn-ea"/>
          <a:cs typeface="+mn-cs"/>
        </a:defRPr>
      </a:lvl3pPr>
      <a:lvl4pPr marL="2435824" indent="-347975" algn="l" defTabSz="1391900" rtl="0" eaLnBrk="1" latinLnBrk="0" hangingPunct="1">
        <a:lnSpc>
          <a:spcPct val="90000"/>
        </a:lnSpc>
        <a:spcBef>
          <a:spcPts val="761"/>
        </a:spcBef>
        <a:buFont typeface="Arial" panose="020B0604020202020204" pitchFamily="34" charset="0"/>
        <a:buChar char="•"/>
        <a:defRPr sz="2740" kern="1200">
          <a:solidFill>
            <a:schemeClr val="tx1"/>
          </a:solidFill>
          <a:latin typeface="+mn-lt"/>
          <a:ea typeface="+mn-ea"/>
          <a:cs typeface="+mn-cs"/>
        </a:defRPr>
      </a:lvl4pPr>
      <a:lvl5pPr marL="3131774" indent="-347975" algn="l" defTabSz="1391900" rtl="0" eaLnBrk="1" latinLnBrk="0" hangingPunct="1">
        <a:lnSpc>
          <a:spcPct val="90000"/>
        </a:lnSpc>
        <a:spcBef>
          <a:spcPts val="761"/>
        </a:spcBef>
        <a:buFont typeface="Arial" panose="020B0604020202020204" pitchFamily="34" charset="0"/>
        <a:buChar char="•"/>
        <a:defRPr sz="2740" kern="1200">
          <a:solidFill>
            <a:schemeClr val="tx1"/>
          </a:solidFill>
          <a:latin typeface="+mn-lt"/>
          <a:ea typeface="+mn-ea"/>
          <a:cs typeface="+mn-cs"/>
        </a:defRPr>
      </a:lvl5pPr>
      <a:lvl6pPr marL="3827724" indent="-347975" algn="l" defTabSz="1391900" rtl="0" eaLnBrk="1" latinLnBrk="0" hangingPunct="1">
        <a:lnSpc>
          <a:spcPct val="90000"/>
        </a:lnSpc>
        <a:spcBef>
          <a:spcPts val="761"/>
        </a:spcBef>
        <a:buFont typeface="Arial" panose="020B0604020202020204" pitchFamily="34" charset="0"/>
        <a:buChar char="•"/>
        <a:defRPr sz="2740" kern="1200">
          <a:solidFill>
            <a:schemeClr val="tx1"/>
          </a:solidFill>
          <a:latin typeface="+mn-lt"/>
          <a:ea typeface="+mn-ea"/>
          <a:cs typeface="+mn-cs"/>
        </a:defRPr>
      </a:lvl6pPr>
      <a:lvl7pPr marL="4523674" indent="-347975" algn="l" defTabSz="1391900" rtl="0" eaLnBrk="1" latinLnBrk="0" hangingPunct="1">
        <a:lnSpc>
          <a:spcPct val="90000"/>
        </a:lnSpc>
        <a:spcBef>
          <a:spcPts val="761"/>
        </a:spcBef>
        <a:buFont typeface="Arial" panose="020B0604020202020204" pitchFamily="34" charset="0"/>
        <a:buChar char="•"/>
        <a:defRPr sz="2740" kern="1200">
          <a:solidFill>
            <a:schemeClr val="tx1"/>
          </a:solidFill>
          <a:latin typeface="+mn-lt"/>
          <a:ea typeface="+mn-ea"/>
          <a:cs typeface="+mn-cs"/>
        </a:defRPr>
      </a:lvl7pPr>
      <a:lvl8pPr marL="5219624" indent="-347975" algn="l" defTabSz="1391900" rtl="0" eaLnBrk="1" latinLnBrk="0" hangingPunct="1">
        <a:lnSpc>
          <a:spcPct val="90000"/>
        </a:lnSpc>
        <a:spcBef>
          <a:spcPts val="761"/>
        </a:spcBef>
        <a:buFont typeface="Arial" panose="020B0604020202020204" pitchFamily="34" charset="0"/>
        <a:buChar char="•"/>
        <a:defRPr sz="2740" kern="1200">
          <a:solidFill>
            <a:schemeClr val="tx1"/>
          </a:solidFill>
          <a:latin typeface="+mn-lt"/>
          <a:ea typeface="+mn-ea"/>
          <a:cs typeface="+mn-cs"/>
        </a:defRPr>
      </a:lvl8pPr>
      <a:lvl9pPr marL="5915574" indent="-347975" algn="l" defTabSz="1391900" rtl="0" eaLnBrk="1" latinLnBrk="0" hangingPunct="1">
        <a:lnSpc>
          <a:spcPct val="90000"/>
        </a:lnSpc>
        <a:spcBef>
          <a:spcPts val="761"/>
        </a:spcBef>
        <a:buFont typeface="Arial" panose="020B0604020202020204" pitchFamily="34" charset="0"/>
        <a:buChar char="•"/>
        <a:defRPr sz="2740" kern="1200">
          <a:solidFill>
            <a:schemeClr val="tx1"/>
          </a:solidFill>
          <a:latin typeface="+mn-lt"/>
          <a:ea typeface="+mn-ea"/>
          <a:cs typeface="+mn-cs"/>
        </a:defRPr>
      </a:lvl9pPr>
    </p:bodyStyle>
    <p:otherStyle>
      <a:defPPr>
        <a:defRPr lang="en-US"/>
      </a:defPPr>
      <a:lvl1pPr marL="0" algn="l" defTabSz="1391900" rtl="0" eaLnBrk="1" latinLnBrk="0" hangingPunct="1">
        <a:defRPr sz="2740" kern="1200">
          <a:solidFill>
            <a:schemeClr val="tx1"/>
          </a:solidFill>
          <a:latin typeface="+mn-lt"/>
          <a:ea typeface="+mn-ea"/>
          <a:cs typeface="+mn-cs"/>
        </a:defRPr>
      </a:lvl1pPr>
      <a:lvl2pPr marL="695950" algn="l" defTabSz="1391900" rtl="0" eaLnBrk="1" latinLnBrk="0" hangingPunct="1">
        <a:defRPr sz="2740" kern="1200">
          <a:solidFill>
            <a:schemeClr val="tx1"/>
          </a:solidFill>
          <a:latin typeface="+mn-lt"/>
          <a:ea typeface="+mn-ea"/>
          <a:cs typeface="+mn-cs"/>
        </a:defRPr>
      </a:lvl2pPr>
      <a:lvl3pPr marL="1391900" algn="l" defTabSz="1391900" rtl="0" eaLnBrk="1" latinLnBrk="0" hangingPunct="1">
        <a:defRPr sz="2740" kern="1200">
          <a:solidFill>
            <a:schemeClr val="tx1"/>
          </a:solidFill>
          <a:latin typeface="+mn-lt"/>
          <a:ea typeface="+mn-ea"/>
          <a:cs typeface="+mn-cs"/>
        </a:defRPr>
      </a:lvl3pPr>
      <a:lvl4pPr marL="2087850" algn="l" defTabSz="1391900" rtl="0" eaLnBrk="1" latinLnBrk="0" hangingPunct="1">
        <a:defRPr sz="2740" kern="1200">
          <a:solidFill>
            <a:schemeClr val="tx1"/>
          </a:solidFill>
          <a:latin typeface="+mn-lt"/>
          <a:ea typeface="+mn-ea"/>
          <a:cs typeface="+mn-cs"/>
        </a:defRPr>
      </a:lvl4pPr>
      <a:lvl5pPr marL="2783799" algn="l" defTabSz="1391900" rtl="0" eaLnBrk="1" latinLnBrk="0" hangingPunct="1">
        <a:defRPr sz="2740" kern="1200">
          <a:solidFill>
            <a:schemeClr val="tx1"/>
          </a:solidFill>
          <a:latin typeface="+mn-lt"/>
          <a:ea typeface="+mn-ea"/>
          <a:cs typeface="+mn-cs"/>
        </a:defRPr>
      </a:lvl5pPr>
      <a:lvl6pPr marL="3479749" algn="l" defTabSz="1391900" rtl="0" eaLnBrk="1" latinLnBrk="0" hangingPunct="1">
        <a:defRPr sz="2740" kern="1200">
          <a:solidFill>
            <a:schemeClr val="tx1"/>
          </a:solidFill>
          <a:latin typeface="+mn-lt"/>
          <a:ea typeface="+mn-ea"/>
          <a:cs typeface="+mn-cs"/>
        </a:defRPr>
      </a:lvl6pPr>
      <a:lvl7pPr marL="4175699" algn="l" defTabSz="1391900" rtl="0" eaLnBrk="1" latinLnBrk="0" hangingPunct="1">
        <a:defRPr sz="2740" kern="1200">
          <a:solidFill>
            <a:schemeClr val="tx1"/>
          </a:solidFill>
          <a:latin typeface="+mn-lt"/>
          <a:ea typeface="+mn-ea"/>
          <a:cs typeface="+mn-cs"/>
        </a:defRPr>
      </a:lvl7pPr>
      <a:lvl8pPr marL="4871649" algn="l" defTabSz="1391900" rtl="0" eaLnBrk="1" latinLnBrk="0" hangingPunct="1">
        <a:defRPr sz="2740" kern="1200">
          <a:solidFill>
            <a:schemeClr val="tx1"/>
          </a:solidFill>
          <a:latin typeface="+mn-lt"/>
          <a:ea typeface="+mn-ea"/>
          <a:cs typeface="+mn-cs"/>
        </a:defRPr>
      </a:lvl8pPr>
      <a:lvl9pPr marL="5567599" algn="l" defTabSz="1391900" rtl="0" eaLnBrk="1" latinLnBrk="0" hangingPunct="1">
        <a:defRPr sz="27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1.png"/><Relationship Id="rId21" Type="http://schemas.openxmlformats.org/officeDocument/2006/relationships/image" Target="../media/image59.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image" Target="../media/image40.png"/><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12.xml"/><Relationship Id="rId6" Type="http://schemas.openxmlformats.org/officeDocument/2006/relationships/image" Target="../media/image44.png"/><Relationship Id="rId11" Type="http://schemas.openxmlformats.org/officeDocument/2006/relationships/image" Target="../media/image49.png"/><Relationship Id="rId24" Type="http://schemas.openxmlformats.org/officeDocument/2006/relationships/image" Target="../media/image62.pn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61.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 Id="rId22" Type="http://schemas.openxmlformats.org/officeDocument/2006/relationships/image" Target="../media/image6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 Id="rId5" Type="http://schemas.openxmlformats.org/officeDocument/2006/relationships/image" Target="../media/image71.emf"/><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3.jpeg"/><Relationship Id="rId3" Type="http://schemas.openxmlformats.org/officeDocument/2006/relationships/image" Target="../media/image73.jpeg"/><Relationship Id="rId7" Type="http://schemas.openxmlformats.org/officeDocument/2006/relationships/image" Target="../media/image77.emf"/><Relationship Id="rId12" Type="http://schemas.openxmlformats.org/officeDocument/2006/relationships/image" Target="../media/image82.jpeg"/><Relationship Id="rId2" Type="http://schemas.openxmlformats.org/officeDocument/2006/relationships/image" Target="../media/image72.jpeg"/><Relationship Id="rId1" Type="http://schemas.openxmlformats.org/officeDocument/2006/relationships/slideLayout" Target="../slideLayouts/slideLayout1.xml"/><Relationship Id="rId6" Type="http://schemas.openxmlformats.org/officeDocument/2006/relationships/image" Target="../media/image76.jpeg"/><Relationship Id="rId11" Type="http://schemas.openxmlformats.org/officeDocument/2006/relationships/image" Target="../media/image81.jpeg"/><Relationship Id="rId5" Type="http://schemas.openxmlformats.org/officeDocument/2006/relationships/image" Target="../media/image75.emf"/><Relationship Id="rId10" Type="http://schemas.openxmlformats.org/officeDocument/2006/relationships/image" Target="../media/image80.jpeg"/><Relationship Id="rId4" Type="http://schemas.openxmlformats.org/officeDocument/2006/relationships/image" Target="../media/image74.jpeg"/><Relationship Id="rId9" Type="http://schemas.openxmlformats.org/officeDocument/2006/relationships/image" Target="../media/image79.jpeg"/><Relationship Id="rId14" Type="http://schemas.openxmlformats.org/officeDocument/2006/relationships/image" Target="../media/image84.jpeg"/></Relationships>
</file>

<file path=ppt/slides/_rels/slide2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1.xml"/><Relationship Id="rId5" Type="http://schemas.openxmlformats.org/officeDocument/2006/relationships/image" Target="../media/image89.jpeg"/><Relationship Id="rId4" Type="http://schemas.openxmlformats.org/officeDocument/2006/relationships/image" Target="../media/image88.png"/></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2.pn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93.png"/></Relationships>
</file>

<file path=ppt/slides/_rels/slide2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g"/><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gi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00.jpeg"/><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1.png"/><Relationship Id="rId1" Type="http://schemas.openxmlformats.org/officeDocument/2006/relationships/slideLayout" Target="../slideLayouts/slideLayout1.xml"/><Relationship Id="rId4" Type="http://schemas.openxmlformats.org/officeDocument/2006/relationships/image" Target="../media/image102.jpeg"/></Relationships>
</file>

<file path=ppt/slides/_rels/slide33.xml.rels><?xml version="1.0" encoding="UTF-8" standalone="yes"?>
<Relationships xmlns="http://schemas.openxmlformats.org/package/2006/relationships"><Relationship Id="rId3" Type="http://schemas.openxmlformats.org/officeDocument/2006/relationships/hyperlink" Target="http://www.irap.afad.gov.tr/" TargetMode="External"/><Relationship Id="rId2" Type="http://schemas.openxmlformats.org/officeDocument/2006/relationships/image" Target="../media/image103.jpeg"/><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34.xml.rels><?xml version="1.0" encoding="UTF-8" standalone="yes"?>
<Relationships xmlns="http://schemas.openxmlformats.org/package/2006/relationships"><Relationship Id="rId8" Type="http://schemas.openxmlformats.org/officeDocument/2006/relationships/diagramData" Target="../diagrams/data7.xml"/><Relationship Id="rId3" Type="http://schemas.microsoft.com/office/2007/relationships/hdphoto" Target="../media/hdphoto8.wdp"/><Relationship Id="rId7" Type="http://schemas.openxmlformats.org/officeDocument/2006/relationships/image" Target="../media/image109.jpeg"/><Relationship Id="rId12" Type="http://schemas.microsoft.com/office/2007/relationships/diagramDrawing" Target="../diagrams/drawing7.xml"/><Relationship Id="rId2" Type="http://schemas.openxmlformats.org/officeDocument/2006/relationships/image" Target="../media/image105.png"/><Relationship Id="rId1" Type="http://schemas.openxmlformats.org/officeDocument/2006/relationships/slideLayout" Target="../slideLayouts/slideLayout12.xml"/><Relationship Id="rId6" Type="http://schemas.openxmlformats.org/officeDocument/2006/relationships/image" Target="../media/image108.jpeg"/><Relationship Id="rId11" Type="http://schemas.openxmlformats.org/officeDocument/2006/relationships/diagramColors" Target="../diagrams/colors7.xml"/><Relationship Id="rId5" Type="http://schemas.openxmlformats.org/officeDocument/2006/relationships/image" Target="../media/image107.jpeg"/><Relationship Id="rId10" Type="http://schemas.openxmlformats.org/officeDocument/2006/relationships/diagramQuickStyle" Target="../diagrams/quickStyle7.xml"/><Relationship Id="rId4" Type="http://schemas.openxmlformats.org/officeDocument/2006/relationships/image" Target="../media/image106.jpeg"/><Relationship Id="rId9" Type="http://schemas.openxmlformats.org/officeDocument/2006/relationships/diagramLayout" Target="../diagrams/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chart" Target="../charts/chart2.xml"/><Relationship Id="rId4" Type="http://schemas.openxmlformats.org/officeDocument/2006/relationships/chart" Target="../charts/chart1.xml"/></Relationships>
</file>

<file path=ppt/slides/_rels/slide3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2.xml"/><Relationship Id="rId4" Type="http://schemas.openxmlformats.org/officeDocument/2006/relationships/chart" Target="../charts/chart3.xml"/></Relationships>
</file>

<file path=ppt/slides/_rels/slide3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16.jpeg"/><Relationship Id="rId7" Type="http://schemas.openxmlformats.org/officeDocument/2006/relationships/diagramColors" Target="../diagrams/colors8.xml"/><Relationship Id="rId2" Type="http://schemas.openxmlformats.org/officeDocument/2006/relationships/image" Target="../media/image115.jpeg"/><Relationship Id="rId1" Type="http://schemas.openxmlformats.org/officeDocument/2006/relationships/slideLayout" Target="../slideLayouts/slideLayout1.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fif"/><Relationship Id="rId1" Type="http://schemas.openxmlformats.org/officeDocument/2006/relationships/slideLayout" Target="../slideLayouts/slideLayout1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emf"/></Relationships>
</file>

<file path=ppt/slides/_rels/slide7.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image" Target="../media/image29.tiff"/><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12.xml"/><Relationship Id="rId6" Type="http://schemas.openxmlformats.org/officeDocument/2006/relationships/image" Target="../media/image32.jpeg"/><Relationship Id="rId5" Type="http://schemas.openxmlformats.org/officeDocument/2006/relationships/image" Target="../media/image31.jp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Resim 13">
            <a:extLst>
              <a:ext uri="{FF2B5EF4-FFF2-40B4-BE49-F238E27FC236}">
                <a16:creationId xmlns:a16="http://schemas.microsoft.com/office/drawing/2014/main" id="{EFDCA1CD-6AF3-4BB8-9985-548BA51F904A}"/>
              </a:ext>
            </a:extLst>
          </p:cNvPr>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530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5422" y="12684"/>
            <a:ext cx="18559463" cy="10439400"/>
          </a:xfrm>
          <a:prstGeom prst="rect">
            <a:avLst/>
          </a:prstGeom>
        </p:spPr>
      </p:pic>
      <p:pic>
        <p:nvPicPr>
          <p:cNvPr id="10" name="Resim 9">
            <a:extLst>
              <a:ext uri="{FF2B5EF4-FFF2-40B4-BE49-F238E27FC236}">
                <a16:creationId xmlns:a16="http://schemas.microsoft.com/office/drawing/2014/main" id="{B65157F4-DED8-4A15-9123-8643E34AAB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40911" y="745253"/>
            <a:ext cx="5239585" cy="2818099"/>
          </a:xfrm>
          <a:prstGeom prst="rect">
            <a:avLst/>
          </a:prstGeom>
        </p:spPr>
      </p:pic>
      <p:sp>
        <p:nvSpPr>
          <p:cNvPr id="16" name="Metin kutusu 15">
            <a:extLst>
              <a:ext uri="{FF2B5EF4-FFF2-40B4-BE49-F238E27FC236}">
                <a16:creationId xmlns:a16="http://schemas.microsoft.com/office/drawing/2014/main" id="{3551FA6A-3D13-4A01-AAC2-035003C6BA93}"/>
              </a:ext>
            </a:extLst>
          </p:cNvPr>
          <p:cNvSpPr txBox="1"/>
          <p:nvPr/>
        </p:nvSpPr>
        <p:spPr>
          <a:xfrm>
            <a:off x="926042" y="8831742"/>
            <a:ext cx="16727588" cy="772519"/>
          </a:xfrm>
          <a:prstGeom prst="rect">
            <a:avLst/>
          </a:prstGeom>
          <a:noFill/>
        </p:spPr>
        <p:txBody>
          <a:bodyPr wrap="square" rtlCol="0">
            <a:spAutoFit/>
          </a:bodyPr>
          <a:lstStyle/>
          <a:p>
            <a:pPr algn="ctr"/>
            <a:r>
              <a:rPr lang="tr-TR" sz="2210" b="1" dirty="0">
                <a:solidFill>
                  <a:schemeClr val="bg1"/>
                </a:solidFill>
                <a:latin typeface="Gotham" pitchFamily="50" charset="0"/>
                <a:cs typeface="Gotham" pitchFamily="50" charset="0"/>
              </a:rPr>
              <a:t>ARALIK </a:t>
            </a:r>
          </a:p>
          <a:p>
            <a:pPr algn="ctr"/>
            <a:r>
              <a:rPr lang="tr-TR" sz="2210" b="1" dirty="0">
                <a:solidFill>
                  <a:schemeClr val="bg1"/>
                </a:solidFill>
                <a:latin typeface="Gotham" pitchFamily="50" charset="0"/>
                <a:cs typeface="Gotham" pitchFamily="50" charset="0"/>
              </a:rPr>
              <a:t>2025</a:t>
            </a:r>
          </a:p>
        </p:txBody>
      </p:sp>
      <p:sp>
        <p:nvSpPr>
          <p:cNvPr id="17" name="Metin kutusu 16">
            <a:extLst>
              <a:ext uri="{FF2B5EF4-FFF2-40B4-BE49-F238E27FC236}">
                <a16:creationId xmlns:a16="http://schemas.microsoft.com/office/drawing/2014/main" id="{B7E5620D-C062-453D-B3C6-913C611EB598}"/>
              </a:ext>
            </a:extLst>
          </p:cNvPr>
          <p:cNvSpPr txBox="1"/>
          <p:nvPr/>
        </p:nvSpPr>
        <p:spPr>
          <a:xfrm>
            <a:off x="926042" y="3944352"/>
            <a:ext cx="16727588" cy="1754326"/>
          </a:xfrm>
          <a:prstGeom prst="rect">
            <a:avLst/>
          </a:prstGeom>
          <a:noFill/>
        </p:spPr>
        <p:txBody>
          <a:bodyPr wrap="square" rtlCol="0">
            <a:spAutoFit/>
          </a:bodyPr>
          <a:lstStyle/>
          <a:p>
            <a:pPr algn="ctr"/>
            <a:r>
              <a:rPr lang="tr-TR" sz="6000" b="1" dirty="0">
                <a:solidFill>
                  <a:schemeClr val="bg1"/>
                </a:solidFill>
                <a:effectLst>
                  <a:outerShdw blurRad="38100" dist="38100" dir="2700000" algn="tl">
                    <a:srgbClr val="000000">
                      <a:alpha val="43137"/>
                    </a:srgbClr>
                  </a:outerShdw>
                </a:effectLst>
                <a:latin typeface="Bahnschrift" panose="020B0502040204020203" pitchFamily="34" charset="0"/>
                <a:cs typeface="Gotham" pitchFamily="50" charset="0"/>
              </a:rPr>
              <a:t>TÜRKİYE AFET YÖNETİMİ SİSTEMİ</a:t>
            </a:r>
          </a:p>
          <a:p>
            <a:pPr algn="ctr"/>
            <a:r>
              <a:rPr lang="tr-TR" sz="4800" b="1" i="1" dirty="0">
                <a:solidFill>
                  <a:schemeClr val="bg1"/>
                </a:solidFill>
                <a:effectLst>
                  <a:outerShdw blurRad="38100" dist="38100" dir="2700000" algn="tl">
                    <a:srgbClr val="000000">
                      <a:alpha val="43137"/>
                    </a:srgbClr>
                  </a:outerShdw>
                </a:effectLst>
                <a:latin typeface="Bahnschrift" panose="020B0502040204020203" pitchFamily="34" charset="0"/>
                <a:cs typeface="Gotham" pitchFamily="50" charset="0"/>
              </a:rPr>
              <a:t>(Afet Risk Azaltma Bakış Açısı)</a:t>
            </a:r>
          </a:p>
        </p:txBody>
      </p:sp>
      <p:sp>
        <p:nvSpPr>
          <p:cNvPr id="24" name="Dikdörtgen 23">
            <a:extLst>
              <a:ext uri="{FF2B5EF4-FFF2-40B4-BE49-F238E27FC236}">
                <a16:creationId xmlns:a16="http://schemas.microsoft.com/office/drawing/2014/main" id="{4F99979F-DF87-4E66-AC0C-A4227AD6F3B3}"/>
              </a:ext>
            </a:extLst>
          </p:cNvPr>
          <p:cNvSpPr/>
          <p:nvPr/>
        </p:nvSpPr>
        <p:spPr>
          <a:xfrm>
            <a:off x="815279" y="762000"/>
            <a:ext cx="16928904" cy="8915011"/>
          </a:xfrm>
          <a:prstGeom prst="rect">
            <a:avLst/>
          </a:prstGeom>
          <a:noFill/>
          <a:ln w="38100">
            <a:solidFill>
              <a:schemeClr val="accent2">
                <a:lumMod val="20000"/>
                <a:lumOff val="8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210"/>
          </a:p>
        </p:txBody>
      </p:sp>
      <p:grpSp>
        <p:nvGrpSpPr>
          <p:cNvPr id="21" name="Grup 20">
            <a:extLst>
              <a:ext uri="{FF2B5EF4-FFF2-40B4-BE49-F238E27FC236}">
                <a16:creationId xmlns:a16="http://schemas.microsoft.com/office/drawing/2014/main" id="{8E7E0CDA-77C1-4D3A-B994-5946FF2F89D4}"/>
              </a:ext>
            </a:extLst>
          </p:cNvPr>
          <p:cNvGrpSpPr/>
          <p:nvPr/>
        </p:nvGrpSpPr>
        <p:grpSpPr>
          <a:xfrm>
            <a:off x="-2149420" y="-3003369"/>
            <a:ext cx="5514413" cy="7181440"/>
            <a:chOff x="-990333" y="-571746"/>
            <a:chExt cx="4492282" cy="5850315"/>
          </a:xfrm>
        </p:grpSpPr>
        <p:sp>
          <p:nvSpPr>
            <p:cNvPr id="22" name="Freeform 3">
              <a:extLst>
                <a:ext uri="{FF2B5EF4-FFF2-40B4-BE49-F238E27FC236}">
                  <a16:creationId xmlns:a16="http://schemas.microsoft.com/office/drawing/2014/main" id="{9FDB9266-9D69-47E1-9518-710B196FE492}"/>
                </a:ext>
              </a:extLst>
            </p:cNvPr>
            <p:cNvSpPr/>
            <p:nvPr/>
          </p:nvSpPr>
          <p:spPr>
            <a:xfrm rot="6886469">
              <a:off x="-990333" y="-571746"/>
              <a:ext cx="4492282" cy="4492282"/>
            </a:xfrm>
            <a:custGeom>
              <a:avLst/>
              <a:gdLst/>
              <a:ahLst/>
              <a:cxnLst/>
              <a:rect l="l" t="t" r="r" b="b"/>
              <a:pathLst>
                <a:path w="4492282" h="4492282">
                  <a:moveTo>
                    <a:pt x="0" y="0"/>
                  </a:moveTo>
                  <a:lnTo>
                    <a:pt x="4492282" y="0"/>
                  </a:lnTo>
                  <a:lnTo>
                    <a:pt x="4492282" y="4492282"/>
                  </a:lnTo>
                  <a:lnTo>
                    <a:pt x="0" y="4492282"/>
                  </a:lnTo>
                  <a:lnTo>
                    <a:pt x="0" y="0"/>
                  </a:lnTo>
                  <a:close/>
                </a:path>
              </a:pathLst>
            </a:custGeom>
            <a:blipFill dpi="0" rotWithShape="1">
              <a:blip r:embed="rId5">
                <a:alphaModFix amt="83000"/>
                <a:extLst>
                  <a:ext uri="{96DAC541-7B7A-43D3-8B79-37D633B846F1}">
                    <asvg:svgBlip xmlns:asvg="http://schemas.microsoft.com/office/drawing/2016/SVG/main" r:embed="rId6"/>
                  </a:ext>
                </a:extLst>
              </a:blip>
              <a:srcRect/>
              <a:stretch>
                <a:fillRect/>
              </a:stretch>
            </a:blipFill>
          </p:spPr>
          <p:txBody>
            <a:bodyPr/>
            <a:lstStyle/>
            <a:p>
              <a:endParaRPr lang="tr-TR" dirty="0"/>
            </a:p>
          </p:txBody>
        </p:sp>
        <p:sp>
          <p:nvSpPr>
            <p:cNvPr id="23" name="Freeform 5">
              <a:extLst>
                <a:ext uri="{FF2B5EF4-FFF2-40B4-BE49-F238E27FC236}">
                  <a16:creationId xmlns:a16="http://schemas.microsoft.com/office/drawing/2014/main" id="{F2B573F6-C4F4-45FF-83C6-AC5CEEC1DE46}"/>
                </a:ext>
              </a:extLst>
            </p:cNvPr>
            <p:cNvSpPr/>
            <p:nvPr/>
          </p:nvSpPr>
          <p:spPr>
            <a:xfrm rot="14002503">
              <a:off x="-345041" y="3127169"/>
              <a:ext cx="2151400" cy="2151400"/>
            </a:xfrm>
            <a:custGeom>
              <a:avLst/>
              <a:gdLst/>
              <a:ahLst/>
              <a:cxnLst/>
              <a:rect l="l" t="t" r="r" b="b"/>
              <a:pathLst>
                <a:path w="2151400" h="2151400">
                  <a:moveTo>
                    <a:pt x="0" y="0"/>
                  </a:moveTo>
                  <a:lnTo>
                    <a:pt x="2151400" y="0"/>
                  </a:lnTo>
                  <a:lnTo>
                    <a:pt x="2151400" y="2151400"/>
                  </a:lnTo>
                  <a:lnTo>
                    <a:pt x="0" y="2151400"/>
                  </a:lnTo>
                  <a:lnTo>
                    <a:pt x="0" y="0"/>
                  </a:lnTo>
                  <a:close/>
                </a:path>
              </a:pathLst>
            </a:custGeom>
            <a:blipFill dpi="0" rotWithShape="1">
              <a:blip r:embed="rId5">
                <a:alphaModFix amt="81000"/>
                <a:extLst>
                  <a:ext uri="{96DAC541-7B7A-43D3-8B79-37D633B846F1}">
                    <asvg:svgBlip xmlns:asvg="http://schemas.microsoft.com/office/drawing/2016/SVG/main" r:embed="rId6"/>
                  </a:ext>
                </a:extLst>
              </a:blip>
              <a:srcRect/>
              <a:stretch>
                <a:fillRect/>
              </a:stretch>
            </a:blipFill>
          </p:spPr>
        </p:sp>
      </p:grpSp>
      <p:grpSp>
        <p:nvGrpSpPr>
          <p:cNvPr id="15" name="Grup 14">
            <a:extLst>
              <a:ext uri="{FF2B5EF4-FFF2-40B4-BE49-F238E27FC236}">
                <a16:creationId xmlns:a16="http://schemas.microsoft.com/office/drawing/2014/main" id="{BA8AA87A-D76E-4CEC-96B6-5D5B5B2A3F03}"/>
              </a:ext>
            </a:extLst>
          </p:cNvPr>
          <p:cNvGrpSpPr/>
          <p:nvPr/>
        </p:nvGrpSpPr>
        <p:grpSpPr>
          <a:xfrm>
            <a:off x="13422204" y="6167469"/>
            <a:ext cx="7632393" cy="9313288"/>
            <a:chOff x="10709721" y="4965099"/>
            <a:chExt cx="6217681" cy="7587012"/>
          </a:xfrm>
        </p:grpSpPr>
        <p:sp>
          <p:nvSpPr>
            <p:cNvPr id="19" name="Freeform 2">
              <a:extLst>
                <a:ext uri="{FF2B5EF4-FFF2-40B4-BE49-F238E27FC236}">
                  <a16:creationId xmlns:a16="http://schemas.microsoft.com/office/drawing/2014/main" id="{90F2D8C1-7E2C-4360-95FD-1D35BF97E9EA}"/>
                </a:ext>
              </a:extLst>
            </p:cNvPr>
            <p:cNvSpPr/>
            <p:nvPr/>
          </p:nvSpPr>
          <p:spPr>
            <a:xfrm rot="15093868">
              <a:off x="10709721" y="6334430"/>
              <a:ext cx="6217681" cy="6217681"/>
            </a:xfrm>
            <a:custGeom>
              <a:avLst/>
              <a:gdLst/>
              <a:ahLst/>
              <a:cxnLst/>
              <a:rect l="l" t="t" r="r" b="b"/>
              <a:pathLst>
                <a:path w="6217681" h="6217681">
                  <a:moveTo>
                    <a:pt x="0" y="0"/>
                  </a:moveTo>
                  <a:lnTo>
                    <a:pt x="6217681" y="0"/>
                  </a:lnTo>
                  <a:lnTo>
                    <a:pt x="6217681" y="6217682"/>
                  </a:lnTo>
                  <a:lnTo>
                    <a:pt x="0" y="6217682"/>
                  </a:lnTo>
                  <a:lnTo>
                    <a:pt x="0" y="0"/>
                  </a:lnTo>
                  <a:close/>
                </a:path>
              </a:pathLst>
            </a:custGeom>
            <a:blipFill dpi="0" rotWithShape="1">
              <a:blip r:embed="rId5">
                <a:alphaModFix amt="85000"/>
                <a:extLst>
                  <a:ext uri="{96DAC541-7B7A-43D3-8B79-37D633B846F1}">
                    <asvg:svgBlip xmlns:asvg="http://schemas.microsoft.com/office/drawing/2016/SVG/main" r:embed="rId6"/>
                  </a:ext>
                </a:extLst>
              </a:blip>
              <a:srcRect/>
              <a:stretch>
                <a:fillRect/>
              </a:stretch>
            </a:blipFill>
          </p:spPr>
          <p:txBody>
            <a:bodyPr/>
            <a:lstStyle/>
            <a:p>
              <a:endParaRPr lang="tr-TR" dirty="0"/>
            </a:p>
          </p:txBody>
        </p:sp>
        <p:sp>
          <p:nvSpPr>
            <p:cNvPr id="20" name="Freeform 4">
              <a:extLst>
                <a:ext uri="{FF2B5EF4-FFF2-40B4-BE49-F238E27FC236}">
                  <a16:creationId xmlns:a16="http://schemas.microsoft.com/office/drawing/2014/main" id="{730F8667-36D4-4BB9-AFD5-700AAA268AC7}"/>
                </a:ext>
              </a:extLst>
            </p:cNvPr>
            <p:cNvSpPr/>
            <p:nvPr/>
          </p:nvSpPr>
          <p:spPr>
            <a:xfrm rot="1809516">
              <a:off x="13416024" y="4965099"/>
              <a:ext cx="3236523" cy="3236523"/>
            </a:xfrm>
            <a:custGeom>
              <a:avLst/>
              <a:gdLst/>
              <a:ahLst/>
              <a:cxnLst/>
              <a:rect l="l" t="t" r="r" b="b"/>
              <a:pathLst>
                <a:path w="3236523" h="3236523">
                  <a:moveTo>
                    <a:pt x="0" y="0"/>
                  </a:moveTo>
                  <a:lnTo>
                    <a:pt x="3236523" y="0"/>
                  </a:lnTo>
                  <a:lnTo>
                    <a:pt x="3236523" y="3236524"/>
                  </a:lnTo>
                  <a:lnTo>
                    <a:pt x="0" y="3236524"/>
                  </a:lnTo>
                  <a:lnTo>
                    <a:pt x="0" y="0"/>
                  </a:lnTo>
                  <a:close/>
                </a:path>
              </a:pathLst>
            </a:custGeom>
            <a:blipFill dpi="0" rotWithShape="1">
              <a:blip r:embed="rId5">
                <a:alphaModFix amt="85000"/>
                <a:extLst>
                  <a:ext uri="{96DAC541-7B7A-43D3-8B79-37D633B846F1}">
                    <asvg:svgBlip xmlns:asvg="http://schemas.microsoft.com/office/drawing/2016/SVG/main" r:embed="rId6"/>
                  </a:ext>
                </a:extLst>
              </a:blip>
              <a:srcRect/>
              <a:stretch>
                <a:fillRect/>
              </a:stretch>
            </a:blipFill>
          </p:spPr>
          <p:txBody>
            <a:bodyPr/>
            <a:lstStyle/>
            <a:p>
              <a:endParaRPr lang="tr-TR" dirty="0"/>
            </a:p>
          </p:txBody>
        </p:sp>
      </p:grpSp>
      <p:sp>
        <p:nvSpPr>
          <p:cNvPr id="18" name="Metin kutusu 17">
            <a:extLst>
              <a:ext uri="{FF2B5EF4-FFF2-40B4-BE49-F238E27FC236}">
                <a16:creationId xmlns:a16="http://schemas.microsoft.com/office/drawing/2014/main" id="{EF41B8A5-024E-4261-8D85-F69BCE9A7DE7}"/>
              </a:ext>
            </a:extLst>
          </p:cNvPr>
          <p:cNvSpPr txBox="1"/>
          <p:nvPr/>
        </p:nvSpPr>
        <p:spPr>
          <a:xfrm>
            <a:off x="896909" y="6678425"/>
            <a:ext cx="16727588" cy="1384995"/>
          </a:xfrm>
          <a:prstGeom prst="rect">
            <a:avLst/>
          </a:prstGeom>
          <a:noFill/>
        </p:spPr>
        <p:txBody>
          <a:bodyPr wrap="square" rtlCol="0">
            <a:spAutoFit/>
          </a:bodyPr>
          <a:lstStyle/>
          <a:p>
            <a:pPr algn="ctr"/>
            <a:r>
              <a:rPr lang="tr-TR" sz="2800" b="1" dirty="0">
                <a:solidFill>
                  <a:schemeClr val="bg1"/>
                </a:solidFill>
                <a:latin typeface="Bahnschrift" panose="020B0502040204020203" pitchFamily="34" charset="0"/>
                <a:cs typeface="Gotham" pitchFamily="50" charset="0"/>
              </a:rPr>
              <a:t>ABDULKADİR TEZCAN</a:t>
            </a:r>
          </a:p>
          <a:p>
            <a:pPr algn="ctr"/>
            <a:r>
              <a:rPr lang="tr-TR" sz="2800" b="1" dirty="0">
                <a:solidFill>
                  <a:schemeClr val="bg1"/>
                </a:solidFill>
                <a:latin typeface="Bahnschrift" panose="020B0502040204020203" pitchFamily="34" charset="0"/>
              </a:rPr>
              <a:t>Deprem ve Risk Azaltma Genel Müdürlüğü</a:t>
            </a:r>
          </a:p>
          <a:p>
            <a:pPr algn="ctr"/>
            <a:r>
              <a:rPr lang="tr-TR" sz="2800" b="1" dirty="0">
                <a:solidFill>
                  <a:schemeClr val="bg1"/>
                </a:solidFill>
                <a:latin typeface="Bahnschrift" panose="020B0502040204020203" pitchFamily="34" charset="0"/>
              </a:rPr>
              <a:t>Afet Risklerini Azaltma ve Önlem Dairesi Başkanı</a:t>
            </a:r>
          </a:p>
        </p:txBody>
      </p:sp>
    </p:spTree>
    <p:extLst>
      <p:ext uri="{BB962C8B-B14F-4D97-AF65-F5344CB8AC3E}">
        <p14:creationId xmlns:p14="http://schemas.microsoft.com/office/powerpoint/2010/main" val="3500309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ACF13674-F843-46CE-B9BA-442405CC9A66}"/>
              </a:ext>
            </a:extLst>
          </p:cNvPr>
          <p:cNvSpPr txBox="1"/>
          <p:nvPr/>
        </p:nvSpPr>
        <p:spPr>
          <a:xfrm>
            <a:off x="128116" y="208591"/>
            <a:ext cx="8748042" cy="584775"/>
          </a:xfrm>
          <a:prstGeom prst="rect">
            <a:avLst/>
          </a:prstGeom>
          <a:noFill/>
        </p:spPr>
        <p:txBody>
          <a:bodyPr wrap="square" rtlCol="0">
            <a:spAutoFit/>
          </a:bodyPr>
          <a:lstStyle/>
          <a:p>
            <a:r>
              <a:rPr lang="tr-TR" sz="3200" b="1" dirty="0">
                <a:solidFill>
                  <a:srgbClr val="FFC000"/>
                </a:solidFill>
                <a:effectLst>
                  <a:outerShdw blurRad="38100" dist="38100" dir="2700000" algn="tl">
                    <a:srgbClr val="000000">
                      <a:alpha val="43137"/>
                    </a:srgbClr>
                  </a:outerShdw>
                </a:effectLst>
              </a:rPr>
              <a:t>TÜRKİYE AFET YÖNETİMİ STRATEJİSİ ÇALIŞMALARI </a:t>
            </a:r>
          </a:p>
        </p:txBody>
      </p:sp>
      <p:grpSp>
        <p:nvGrpSpPr>
          <p:cNvPr id="2" name="Grup 1">
            <a:extLst>
              <a:ext uri="{FF2B5EF4-FFF2-40B4-BE49-F238E27FC236}">
                <a16:creationId xmlns:a16="http://schemas.microsoft.com/office/drawing/2014/main" id="{31E68062-3923-4DE8-B369-BACCED776FF1}"/>
              </a:ext>
            </a:extLst>
          </p:cNvPr>
          <p:cNvGrpSpPr/>
          <p:nvPr/>
        </p:nvGrpSpPr>
        <p:grpSpPr>
          <a:xfrm>
            <a:off x="1005841" y="1371601"/>
            <a:ext cx="15263522" cy="7621098"/>
            <a:chOff x="1292820" y="1038191"/>
            <a:chExt cx="9398066" cy="4265825"/>
          </a:xfrm>
        </p:grpSpPr>
        <p:cxnSp>
          <p:nvCxnSpPr>
            <p:cNvPr id="7" name="Düz Bağlayıcı 6">
              <a:extLst>
                <a:ext uri="{FF2B5EF4-FFF2-40B4-BE49-F238E27FC236}">
                  <a16:creationId xmlns:a16="http://schemas.microsoft.com/office/drawing/2014/main" id="{2872AEA3-21F8-4F43-80C0-BAC8C0D32DD7}"/>
                </a:ext>
              </a:extLst>
            </p:cNvPr>
            <p:cNvCxnSpPr>
              <a:cxnSpLocks/>
            </p:cNvCxnSpPr>
            <p:nvPr/>
          </p:nvCxnSpPr>
          <p:spPr>
            <a:xfrm>
              <a:off x="3129856" y="2826694"/>
              <a:ext cx="0" cy="2078299"/>
            </a:xfrm>
            <a:prstGeom prst="line">
              <a:avLst/>
            </a:prstGeom>
            <a:ln w="28575"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 name="Düz Bağlayıcı 7">
              <a:extLst>
                <a:ext uri="{FF2B5EF4-FFF2-40B4-BE49-F238E27FC236}">
                  <a16:creationId xmlns:a16="http://schemas.microsoft.com/office/drawing/2014/main" id="{F004E9AE-CE68-4F3B-9CA7-E7A13B6749A4}"/>
                </a:ext>
              </a:extLst>
            </p:cNvPr>
            <p:cNvCxnSpPr/>
            <p:nvPr/>
          </p:nvCxnSpPr>
          <p:spPr>
            <a:xfrm>
              <a:off x="9313049" y="2980532"/>
              <a:ext cx="0" cy="1440000"/>
            </a:xfrm>
            <a:prstGeom prst="line">
              <a:avLst/>
            </a:prstGeom>
            <a:ln w="28575">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Düz Bağlayıcı 8">
              <a:extLst>
                <a:ext uri="{FF2B5EF4-FFF2-40B4-BE49-F238E27FC236}">
                  <a16:creationId xmlns:a16="http://schemas.microsoft.com/office/drawing/2014/main" id="{7747CB68-83E8-4821-8E61-8F0BE95F534F}"/>
                </a:ext>
              </a:extLst>
            </p:cNvPr>
            <p:cNvCxnSpPr>
              <a:endCxn id="10" idx="1"/>
            </p:cNvCxnSpPr>
            <p:nvPr/>
          </p:nvCxnSpPr>
          <p:spPr>
            <a:xfrm flipV="1">
              <a:off x="2837225" y="2931108"/>
              <a:ext cx="5384255" cy="57141"/>
            </a:xfrm>
            <a:prstGeom prst="line">
              <a:avLst/>
            </a:prstGeom>
            <a:ln w="28575"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0" name="Yuvarlatılmış Dikdörtgen 14">
              <a:extLst>
                <a:ext uri="{FF2B5EF4-FFF2-40B4-BE49-F238E27FC236}">
                  <a16:creationId xmlns:a16="http://schemas.microsoft.com/office/drawing/2014/main" id="{DFA0420D-11C9-4755-857E-DDC3AE2E8F8B}"/>
                </a:ext>
              </a:extLst>
            </p:cNvPr>
            <p:cNvSpPr/>
            <p:nvPr/>
          </p:nvSpPr>
          <p:spPr>
            <a:xfrm>
              <a:off x="8221480" y="2358162"/>
              <a:ext cx="2469406" cy="114589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Türkiye Afet Sonrası İyileştirme Planı</a:t>
              </a:r>
            </a:p>
            <a:p>
              <a:pPr algn="ctr"/>
              <a:r>
                <a:rPr lang="tr-TR" dirty="0"/>
                <a:t>(TASİP)</a:t>
              </a:r>
            </a:p>
            <a:p>
              <a:pPr algn="ctr"/>
              <a:r>
                <a:rPr lang="tr-TR" sz="1400" dirty="0"/>
                <a:t>[Yürürlükte]</a:t>
              </a:r>
            </a:p>
          </p:txBody>
        </p:sp>
        <p:sp>
          <p:nvSpPr>
            <p:cNvPr id="11" name="Yuvarlatılmış Dikdörtgen 13">
              <a:extLst>
                <a:ext uri="{FF2B5EF4-FFF2-40B4-BE49-F238E27FC236}">
                  <a16:creationId xmlns:a16="http://schemas.microsoft.com/office/drawing/2014/main" id="{BF5B3AFD-1768-4450-95FF-DCDE01138486}"/>
                </a:ext>
              </a:extLst>
            </p:cNvPr>
            <p:cNvSpPr/>
            <p:nvPr/>
          </p:nvSpPr>
          <p:spPr>
            <a:xfrm>
              <a:off x="1951833" y="2365682"/>
              <a:ext cx="2589415" cy="1153585"/>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Türkiye Afet Risk Azaltma Planı</a:t>
              </a:r>
            </a:p>
            <a:p>
              <a:pPr algn="ctr"/>
              <a:r>
                <a:rPr lang="tr-TR" dirty="0"/>
                <a:t>(TARAP)</a:t>
              </a:r>
            </a:p>
            <a:p>
              <a:pPr algn="ctr"/>
              <a:r>
                <a:rPr lang="tr-TR" sz="1400" dirty="0"/>
                <a:t>[ Yürürlükte ]</a:t>
              </a:r>
            </a:p>
          </p:txBody>
        </p:sp>
        <p:cxnSp>
          <p:nvCxnSpPr>
            <p:cNvPr id="12" name="Düz Bağlayıcı 11">
              <a:extLst>
                <a:ext uri="{FF2B5EF4-FFF2-40B4-BE49-F238E27FC236}">
                  <a16:creationId xmlns:a16="http://schemas.microsoft.com/office/drawing/2014/main" id="{F750DE03-D671-46CE-9330-415284FA17DC}"/>
                </a:ext>
              </a:extLst>
            </p:cNvPr>
            <p:cNvCxnSpPr>
              <a:cxnSpLocks/>
            </p:cNvCxnSpPr>
            <p:nvPr/>
          </p:nvCxnSpPr>
          <p:spPr>
            <a:xfrm>
              <a:off x="6693586" y="2830773"/>
              <a:ext cx="0" cy="2167355"/>
            </a:xfrm>
            <a:prstGeom prst="line">
              <a:avLst/>
            </a:prstGeom>
            <a:ln w="28575"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3" name="Yuvarlatılmış Dikdörtgen 1">
              <a:extLst>
                <a:ext uri="{FF2B5EF4-FFF2-40B4-BE49-F238E27FC236}">
                  <a16:creationId xmlns:a16="http://schemas.microsoft.com/office/drawing/2014/main" id="{97C39A21-9F1E-4A35-A7A3-00B1183B1A0D}"/>
                </a:ext>
              </a:extLst>
            </p:cNvPr>
            <p:cNvSpPr/>
            <p:nvPr/>
          </p:nvSpPr>
          <p:spPr>
            <a:xfrm>
              <a:off x="1951832" y="1038191"/>
              <a:ext cx="8739053" cy="949817"/>
            </a:xfrm>
            <a:prstGeom prst="roundRect">
              <a:avLst/>
            </a:prstGeom>
            <a:solidFill>
              <a:srgbClr val="3C4958"/>
            </a:solidFill>
            <a:ln>
              <a:solidFill>
                <a:srgbClr val="697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a:t>Türkiye Afet Yönetimi Stratejisi (TAYS)</a:t>
              </a:r>
            </a:p>
            <a:p>
              <a:pPr algn="ctr"/>
              <a:r>
                <a:rPr lang="tr-TR" sz="2400" b="1" dirty="0">
                  <a:solidFill>
                    <a:srgbClr val="FFC000"/>
                  </a:solidFill>
                </a:rPr>
                <a:t>[Hazırlık Sürecinde]</a:t>
              </a:r>
            </a:p>
            <a:p>
              <a:pPr algn="ctr"/>
              <a:r>
                <a:rPr lang="tr-TR" sz="1400" dirty="0"/>
                <a:t> </a:t>
              </a:r>
            </a:p>
          </p:txBody>
        </p:sp>
        <p:sp>
          <p:nvSpPr>
            <p:cNvPr id="15" name="Yuvarlatılmış Dikdörtgen 12">
              <a:extLst>
                <a:ext uri="{FF2B5EF4-FFF2-40B4-BE49-F238E27FC236}">
                  <a16:creationId xmlns:a16="http://schemas.microsoft.com/office/drawing/2014/main" id="{0FDBA123-D2FA-4235-BE3D-07308782C6A5}"/>
                </a:ext>
              </a:extLst>
            </p:cNvPr>
            <p:cNvSpPr/>
            <p:nvPr/>
          </p:nvSpPr>
          <p:spPr>
            <a:xfrm>
              <a:off x="5426640" y="2365682"/>
              <a:ext cx="2376814" cy="1181012"/>
            </a:xfrm>
            <a:prstGeom prst="roundRect">
              <a:avLst/>
            </a:prstGeom>
            <a:solidFill>
              <a:srgbClr val="4DB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Türkiye Afet Müdahale Planı </a:t>
              </a:r>
            </a:p>
            <a:p>
              <a:pPr algn="ctr"/>
              <a:r>
                <a:rPr lang="tr-TR" dirty="0"/>
                <a:t>(TAMP) </a:t>
              </a:r>
            </a:p>
            <a:p>
              <a:pPr algn="ctr"/>
              <a:r>
                <a:rPr lang="tr-TR" sz="1400" dirty="0"/>
                <a:t>[Yürürlükte]</a:t>
              </a:r>
            </a:p>
          </p:txBody>
        </p:sp>
        <p:sp>
          <p:nvSpPr>
            <p:cNvPr id="16" name="Yuvarlatılmış Dikdörtgen 19">
              <a:extLst>
                <a:ext uri="{FF2B5EF4-FFF2-40B4-BE49-F238E27FC236}">
                  <a16:creationId xmlns:a16="http://schemas.microsoft.com/office/drawing/2014/main" id="{FF55FAF8-F398-4E75-A8D9-5F001AB28DB5}"/>
                </a:ext>
              </a:extLst>
            </p:cNvPr>
            <p:cNvSpPr/>
            <p:nvPr/>
          </p:nvSpPr>
          <p:spPr>
            <a:xfrm>
              <a:off x="1951831" y="3856631"/>
              <a:ext cx="8739054" cy="596631"/>
            </a:xfrm>
            <a:prstGeom prst="roundRect">
              <a:avLst/>
            </a:prstGeom>
            <a:solidFill>
              <a:srgbClr val="5EB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a:t>Eylem Planları</a:t>
              </a:r>
            </a:p>
          </p:txBody>
        </p:sp>
        <p:pic>
          <p:nvPicPr>
            <p:cNvPr id="18" name="Resim 17">
              <a:extLst>
                <a:ext uri="{FF2B5EF4-FFF2-40B4-BE49-F238E27FC236}">
                  <a16:creationId xmlns:a16="http://schemas.microsoft.com/office/drawing/2014/main" id="{6729BF13-E356-4A88-A1FA-C681FDF8418D}"/>
                </a:ext>
              </a:extLst>
            </p:cNvPr>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190345" y="2990121"/>
              <a:ext cx="445874" cy="448337"/>
            </a:xfrm>
            <a:prstGeom prst="rect">
              <a:avLst/>
            </a:prstGeom>
          </p:spPr>
        </p:pic>
        <p:sp>
          <p:nvSpPr>
            <p:cNvPr id="19" name="Yuvarlatılmış Dikdörtgen 19">
              <a:extLst>
                <a:ext uri="{FF2B5EF4-FFF2-40B4-BE49-F238E27FC236}">
                  <a16:creationId xmlns:a16="http://schemas.microsoft.com/office/drawing/2014/main" id="{7BE34873-DF4A-4E2D-B819-9E29B3DBE0C1}"/>
                </a:ext>
              </a:extLst>
            </p:cNvPr>
            <p:cNvSpPr/>
            <p:nvPr/>
          </p:nvSpPr>
          <p:spPr>
            <a:xfrm>
              <a:off x="1951831" y="4699813"/>
              <a:ext cx="2589417" cy="596631"/>
            </a:xfrm>
            <a:prstGeom prst="roundRect">
              <a:avLst/>
            </a:prstGeom>
            <a:solidFill>
              <a:srgbClr val="C55A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chemeClr val="bg1"/>
                  </a:solidFill>
                </a:rPr>
                <a:t>İRAP 81 İL</a:t>
              </a:r>
            </a:p>
          </p:txBody>
        </p:sp>
        <p:sp>
          <p:nvSpPr>
            <p:cNvPr id="20" name="Yuvarlatılmış Dikdörtgen 13">
              <a:extLst>
                <a:ext uri="{FF2B5EF4-FFF2-40B4-BE49-F238E27FC236}">
                  <a16:creationId xmlns:a16="http://schemas.microsoft.com/office/drawing/2014/main" id="{578554C6-321A-407F-A0F9-51146DECE66B}"/>
                </a:ext>
              </a:extLst>
            </p:cNvPr>
            <p:cNvSpPr/>
            <p:nvPr/>
          </p:nvSpPr>
          <p:spPr>
            <a:xfrm rot="16200000">
              <a:off x="901518" y="2749464"/>
              <a:ext cx="1145892" cy="363288"/>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t>Taktik</a:t>
              </a:r>
            </a:p>
          </p:txBody>
        </p:sp>
        <p:sp>
          <p:nvSpPr>
            <p:cNvPr id="21" name="Yuvarlatılmış Dikdörtgen 13">
              <a:extLst>
                <a:ext uri="{FF2B5EF4-FFF2-40B4-BE49-F238E27FC236}">
                  <a16:creationId xmlns:a16="http://schemas.microsoft.com/office/drawing/2014/main" id="{10C2CAC8-D941-4B42-B532-7EAA185C5F90}"/>
                </a:ext>
              </a:extLst>
            </p:cNvPr>
            <p:cNvSpPr/>
            <p:nvPr/>
          </p:nvSpPr>
          <p:spPr>
            <a:xfrm rot="16200000">
              <a:off x="751596" y="4365279"/>
              <a:ext cx="1440000" cy="357551"/>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t>Operasyonel</a:t>
              </a:r>
            </a:p>
          </p:txBody>
        </p:sp>
        <p:sp>
          <p:nvSpPr>
            <p:cNvPr id="22" name="Yuvarlatılmış Dikdörtgen 13">
              <a:extLst>
                <a:ext uri="{FF2B5EF4-FFF2-40B4-BE49-F238E27FC236}">
                  <a16:creationId xmlns:a16="http://schemas.microsoft.com/office/drawing/2014/main" id="{9794C35C-34BB-4E58-BF0A-700CF3AEB51B}"/>
                </a:ext>
              </a:extLst>
            </p:cNvPr>
            <p:cNvSpPr/>
            <p:nvPr/>
          </p:nvSpPr>
          <p:spPr>
            <a:xfrm rot="16200000">
              <a:off x="996687" y="1334325"/>
              <a:ext cx="949817" cy="357550"/>
            </a:xfrm>
            <a:prstGeom prst="roundRect">
              <a:avLst/>
            </a:prstGeom>
            <a:solidFill>
              <a:srgbClr val="3C4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t>Stratejik</a:t>
              </a:r>
            </a:p>
          </p:txBody>
        </p:sp>
        <p:sp>
          <p:nvSpPr>
            <p:cNvPr id="23" name="Yuvarlatılmış Dikdörtgen 19">
              <a:extLst>
                <a:ext uri="{FF2B5EF4-FFF2-40B4-BE49-F238E27FC236}">
                  <a16:creationId xmlns:a16="http://schemas.microsoft.com/office/drawing/2014/main" id="{6569F304-C60C-44E1-B2CE-04E532C1ED44}"/>
                </a:ext>
              </a:extLst>
            </p:cNvPr>
            <p:cNvSpPr/>
            <p:nvPr/>
          </p:nvSpPr>
          <p:spPr>
            <a:xfrm>
              <a:off x="5426639" y="4699813"/>
              <a:ext cx="2547171" cy="596631"/>
            </a:xfrm>
            <a:prstGeom prst="roundRect">
              <a:avLst/>
            </a:prstGeom>
            <a:solidFill>
              <a:srgbClr val="49B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chemeClr val="bg1"/>
                  </a:solidFill>
                </a:rPr>
                <a:t>TAMP 81 İL</a:t>
              </a:r>
            </a:p>
          </p:txBody>
        </p:sp>
        <p:pic>
          <p:nvPicPr>
            <p:cNvPr id="24" name="Resim 23">
              <a:extLst>
                <a:ext uri="{FF2B5EF4-FFF2-40B4-BE49-F238E27FC236}">
                  <a16:creationId xmlns:a16="http://schemas.microsoft.com/office/drawing/2014/main" id="{E29A1A97-0ECF-4325-8865-3097D59ADE04}"/>
                </a:ext>
              </a:extLst>
            </p:cNvPr>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4030058" y="4781918"/>
              <a:ext cx="423981" cy="426323"/>
            </a:xfrm>
            <a:prstGeom prst="rect">
              <a:avLst/>
            </a:prstGeom>
          </p:spPr>
        </p:pic>
        <p:pic>
          <p:nvPicPr>
            <p:cNvPr id="25" name="Resim 24">
              <a:extLst>
                <a:ext uri="{FF2B5EF4-FFF2-40B4-BE49-F238E27FC236}">
                  <a16:creationId xmlns:a16="http://schemas.microsoft.com/office/drawing/2014/main" id="{69266B81-8183-4F33-A150-9E02A7514FB9}"/>
                </a:ext>
              </a:extLst>
            </p:cNvPr>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7519062" y="4779939"/>
              <a:ext cx="423981" cy="426323"/>
            </a:xfrm>
            <a:prstGeom prst="rect">
              <a:avLst/>
            </a:prstGeom>
          </p:spPr>
        </p:pic>
        <p:pic>
          <p:nvPicPr>
            <p:cNvPr id="26" name="Resim 25">
              <a:extLst>
                <a:ext uri="{FF2B5EF4-FFF2-40B4-BE49-F238E27FC236}">
                  <a16:creationId xmlns:a16="http://schemas.microsoft.com/office/drawing/2014/main" id="{4E863404-A826-4107-9C45-565B8EE9DAF7}"/>
                </a:ext>
              </a:extLst>
            </p:cNvPr>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4003032" y="2990121"/>
              <a:ext cx="445874" cy="448337"/>
            </a:xfrm>
            <a:prstGeom prst="rect">
              <a:avLst/>
            </a:prstGeom>
          </p:spPr>
        </p:pic>
        <p:cxnSp>
          <p:nvCxnSpPr>
            <p:cNvPr id="27" name="Düz Bağlayıcı 26">
              <a:extLst>
                <a:ext uri="{FF2B5EF4-FFF2-40B4-BE49-F238E27FC236}">
                  <a16:creationId xmlns:a16="http://schemas.microsoft.com/office/drawing/2014/main" id="{3BFC7F3D-BDE1-492D-9B70-8DD59DBF1D4C}"/>
                </a:ext>
              </a:extLst>
            </p:cNvPr>
            <p:cNvCxnSpPr/>
            <p:nvPr/>
          </p:nvCxnSpPr>
          <p:spPr>
            <a:xfrm>
              <a:off x="9303783" y="4321579"/>
              <a:ext cx="9266" cy="417986"/>
            </a:xfrm>
            <a:prstGeom prst="line">
              <a:avLst/>
            </a:prstGeom>
            <a:ln w="28575">
              <a:solidFill>
                <a:srgbClr val="5EB2D4"/>
              </a:solidFill>
              <a:prstDash val="solid"/>
            </a:ln>
          </p:spPr>
          <p:style>
            <a:lnRef idx="1">
              <a:schemeClr val="accent1"/>
            </a:lnRef>
            <a:fillRef idx="0">
              <a:schemeClr val="accent1"/>
            </a:fillRef>
            <a:effectRef idx="0">
              <a:schemeClr val="accent1"/>
            </a:effectRef>
            <a:fontRef idx="minor">
              <a:schemeClr val="tx1"/>
            </a:fontRef>
          </p:style>
        </p:cxnSp>
        <p:sp>
          <p:nvSpPr>
            <p:cNvPr id="28" name="Yuvarlatılmış Dikdörtgen 34">
              <a:extLst>
                <a:ext uri="{FF2B5EF4-FFF2-40B4-BE49-F238E27FC236}">
                  <a16:creationId xmlns:a16="http://schemas.microsoft.com/office/drawing/2014/main" id="{BA53BD20-CE1F-45CB-A121-92E1E4D24A82}"/>
                </a:ext>
              </a:extLst>
            </p:cNvPr>
            <p:cNvSpPr/>
            <p:nvPr/>
          </p:nvSpPr>
          <p:spPr>
            <a:xfrm>
              <a:off x="8396571" y="4682184"/>
              <a:ext cx="2294314" cy="621832"/>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chemeClr val="bg1"/>
                  </a:solidFill>
                </a:rPr>
                <a:t>TASİP-UP</a:t>
              </a:r>
              <a:endParaRPr lang="tr-TR" sz="2800" dirty="0">
                <a:solidFill>
                  <a:schemeClr val="bg1"/>
                </a:solidFill>
              </a:endParaRPr>
            </a:p>
          </p:txBody>
        </p:sp>
      </p:grpSp>
      <p:pic>
        <p:nvPicPr>
          <p:cNvPr id="29" name="Resim 28">
            <a:extLst>
              <a:ext uri="{FF2B5EF4-FFF2-40B4-BE49-F238E27FC236}">
                <a16:creationId xmlns:a16="http://schemas.microsoft.com/office/drawing/2014/main" id="{198C1B7A-21F0-47BF-ACCB-8D1FACAC784B}"/>
              </a:ext>
            </a:extLst>
          </p:cNvPr>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5332013" y="4855472"/>
            <a:ext cx="724150" cy="800975"/>
          </a:xfrm>
          <a:prstGeom prst="rect">
            <a:avLst/>
          </a:prstGeom>
        </p:spPr>
      </p:pic>
    </p:spTree>
    <p:extLst>
      <p:ext uri="{BB962C8B-B14F-4D97-AF65-F5344CB8AC3E}">
        <p14:creationId xmlns:p14="http://schemas.microsoft.com/office/powerpoint/2010/main" val="1708786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ACF13674-F843-46CE-B9BA-442405CC9A66}"/>
              </a:ext>
            </a:extLst>
          </p:cNvPr>
          <p:cNvSpPr txBox="1"/>
          <p:nvPr/>
        </p:nvSpPr>
        <p:spPr>
          <a:xfrm>
            <a:off x="180367" y="187553"/>
            <a:ext cx="8748042" cy="584775"/>
          </a:xfrm>
          <a:prstGeom prst="rect">
            <a:avLst/>
          </a:prstGeom>
          <a:noFill/>
        </p:spPr>
        <p:txBody>
          <a:bodyPr wrap="square" rtlCol="0">
            <a:spAutoFit/>
          </a:bodyPr>
          <a:lstStyle/>
          <a:p>
            <a:r>
              <a:rPr lang="tr-TR" sz="3200" b="1" dirty="0">
                <a:solidFill>
                  <a:srgbClr val="FFC000"/>
                </a:solidFill>
                <a:effectLst>
                  <a:outerShdw blurRad="38100" dist="38100" dir="2700000" algn="tl">
                    <a:srgbClr val="000000">
                      <a:alpha val="43137"/>
                    </a:srgbClr>
                  </a:outerShdw>
                </a:effectLst>
              </a:rPr>
              <a:t>TÜRKİYE AFET YÖNETİMİ STRATEJİSİ ÇALIŞMALARI </a:t>
            </a:r>
          </a:p>
        </p:txBody>
      </p:sp>
      <p:graphicFrame>
        <p:nvGraphicFramePr>
          <p:cNvPr id="28" name="Diyagram 27">
            <a:extLst>
              <a:ext uri="{FF2B5EF4-FFF2-40B4-BE49-F238E27FC236}">
                <a16:creationId xmlns:a16="http://schemas.microsoft.com/office/drawing/2014/main" id="{74463F1F-E640-4302-ACF6-5BF5FD54897C}"/>
              </a:ext>
            </a:extLst>
          </p:cNvPr>
          <p:cNvGraphicFramePr/>
          <p:nvPr>
            <p:extLst>
              <p:ext uri="{D42A27DB-BD31-4B8C-83A1-F6EECF244321}">
                <p14:modId xmlns:p14="http://schemas.microsoft.com/office/powerpoint/2010/main" val="3819871503"/>
              </p:ext>
            </p:extLst>
          </p:nvPr>
        </p:nvGraphicFramePr>
        <p:xfrm>
          <a:off x="7204363" y="2483042"/>
          <a:ext cx="11222182" cy="54733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9" name="Metin kutusu 28">
            <a:extLst>
              <a:ext uri="{FF2B5EF4-FFF2-40B4-BE49-F238E27FC236}">
                <a16:creationId xmlns:a16="http://schemas.microsoft.com/office/drawing/2014/main" id="{2496625F-A5CA-4D4E-90F7-F1EA7361B248}"/>
              </a:ext>
            </a:extLst>
          </p:cNvPr>
          <p:cNvSpPr txBox="1"/>
          <p:nvPr/>
        </p:nvSpPr>
        <p:spPr>
          <a:xfrm>
            <a:off x="7926780" y="2252209"/>
            <a:ext cx="2705902" cy="461665"/>
          </a:xfrm>
          <a:prstGeom prst="rect">
            <a:avLst/>
          </a:prstGeom>
          <a:noFill/>
        </p:spPr>
        <p:txBody>
          <a:bodyPr wrap="square" rtlCol="0">
            <a:spAutoFit/>
          </a:bodyPr>
          <a:lstStyle/>
          <a:p>
            <a:r>
              <a:rPr lang="tr-TR" sz="2400" b="1" dirty="0">
                <a:solidFill>
                  <a:srgbClr val="C00000"/>
                </a:solidFill>
                <a:effectLst>
                  <a:outerShdw blurRad="38100" dist="38100" dir="2700000" algn="tl">
                    <a:srgbClr val="000000">
                      <a:alpha val="43137"/>
                    </a:srgbClr>
                  </a:outerShdw>
                </a:effectLst>
              </a:rPr>
              <a:t>BEKLENEN ÇIKTILAR</a:t>
            </a:r>
          </a:p>
        </p:txBody>
      </p:sp>
      <p:sp>
        <p:nvSpPr>
          <p:cNvPr id="30" name="Dikdörtgen 29">
            <a:extLst>
              <a:ext uri="{FF2B5EF4-FFF2-40B4-BE49-F238E27FC236}">
                <a16:creationId xmlns:a16="http://schemas.microsoft.com/office/drawing/2014/main" id="{6F2E7F9F-40EC-4313-8519-B1E00FE46404}"/>
              </a:ext>
            </a:extLst>
          </p:cNvPr>
          <p:cNvSpPr/>
          <p:nvPr/>
        </p:nvSpPr>
        <p:spPr>
          <a:xfrm>
            <a:off x="595183" y="1611206"/>
            <a:ext cx="6247972" cy="7509748"/>
          </a:xfrm>
          <a:prstGeom prst="rect">
            <a:avLst/>
          </a:prstGeom>
        </p:spPr>
        <p:txBody>
          <a:bodyPr wrap="square">
            <a:spAutoFit/>
          </a:bodyPr>
          <a:lstStyle/>
          <a:p>
            <a:pPr algn="just">
              <a:spcBef>
                <a:spcPts val="600"/>
              </a:spcBef>
              <a:spcAft>
                <a:spcPts val="600"/>
              </a:spcAft>
            </a:pPr>
            <a:r>
              <a:rPr lang="tr-TR" sz="2700" b="1" i="1" dirty="0"/>
              <a:t>TAYS</a:t>
            </a:r>
            <a:r>
              <a:rPr lang="tr-TR" sz="2700" i="1" dirty="0"/>
              <a:t>, ülke genelinde afet yönetiminin etkinliğinin arttırılması, kapasitenin güçlendirilmesi için paydaşların öncelikli görev ve sorumluluklarını tanımlayan en üst ölçekteki belgedir. </a:t>
            </a:r>
          </a:p>
          <a:p>
            <a:pPr>
              <a:spcBef>
                <a:spcPts val="600"/>
              </a:spcBef>
              <a:spcAft>
                <a:spcPts val="600"/>
              </a:spcAft>
            </a:pPr>
            <a:endParaRPr lang="tr-TR" sz="2700" i="1" dirty="0">
              <a:ea typeface="Calibri" panose="020F0502020204030204" pitchFamily="34" charset="0"/>
              <a:cs typeface="Times New Roman" panose="02020603050405020304" pitchFamily="18" charset="0"/>
            </a:endParaRPr>
          </a:p>
          <a:p>
            <a:pPr>
              <a:spcBef>
                <a:spcPts val="600"/>
              </a:spcBef>
              <a:spcAft>
                <a:spcPts val="600"/>
              </a:spcAft>
            </a:pPr>
            <a:endParaRPr lang="tr-TR" sz="2700" i="1" dirty="0">
              <a:ea typeface="Calibri" panose="020F0502020204030204" pitchFamily="34" charset="0"/>
              <a:cs typeface="Times New Roman" panose="02020603050405020304" pitchFamily="18" charset="0"/>
            </a:endParaRPr>
          </a:p>
          <a:p>
            <a:pPr>
              <a:spcBef>
                <a:spcPts val="600"/>
              </a:spcBef>
              <a:spcAft>
                <a:spcPts val="600"/>
              </a:spcAft>
            </a:pPr>
            <a:endParaRPr lang="tr-TR" sz="2700" i="1" dirty="0">
              <a:ea typeface="Calibri" panose="020F0502020204030204" pitchFamily="34" charset="0"/>
              <a:cs typeface="Times New Roman" panose="02020603050405020304" pitchFamily="18" charset="0"/>
            </a:endParaRPr>
          </a:p>
          <a:p>
            <a:pPr>
              <a:spcBef>
                <a:spcPts val="600"/>
              </a:spcBef>
              <a:spcAft>
                <a:spcPts val="600"/>
              </a:spcAft>
            </a:pPr>
            <a:endParaRPr lang="tr-TR" sz="2700" i="1" dirty="0">
              <a:ea typeface="Calibri" panose="020F0502020204030204" pitchFamily="34" charset="0"/>
              <a:cs typeface="Times New Roman" panose="02020603050405020304" pitchFamily="18" charset="0"/>
            </a:endParaRPr>
          </a:p>
          <a:p>
            <a:pPr algn="just">
              <a:spcBef>
                <a:spcPts val="600"/>
              </a:spcBef>
              <a:spcAft>
                <a:spcPts val="600"/>
              </a:spcAft>
            </a:pPr>
            <a:r>
              <a:rPr lang="tr-TR" sz="2700" b="1" i="1" dirty="0">
                <a:ea typeface="Calibri" panose="020F0502020204030204" pitchFamily="34" charset="0"/>
                <a:cs typeface="Times New Roman" panose="02020603050405020304" pitchFamily="18" charset="0"/>
              </a:rPr>
              <a:t>Amaç;</a:t>
            </a:r>
            <a:r>
              <a:rPr lang="tr-TR" sz="2700" i="1" dirty="0">
                <a:ea typeface="Calibri" panose="020F0502020204030204" pitchFamily="34" charset="0"/>
                <a:cs typeface="Times New Roman" panose="02020603050405020304" pitchFamily="18" charset="0"/>
              </a:rPr>
              <a:t> ülkemizde karşılaşılan afetlerin sebep olduğu zararların en az seviyede tutulabilmesi </a:t>
            </a:r>
            <a:r>
              <a:rPr lang="tr-TR" sz="2700" b="1" i="1" dirty="0">
                <a:ea typeface="Calibri" panose="020F0502020204030204" pitchFamily="34" charset="0"/>
                <a:cs typeface="Times New Roman" panose="02020603050405020304" pitchFamily="18" charset="0"/>
              </a:rPr>
              <a:t>için; afet öncesinde, anında </a:t>
            </a:r>
            <a:r>
              <a:rPr lang="tr-TR" sz="2700" i="1" dirty="0">
                <a:ea typeface="Calibri" panose="020F0502020204030204" pitchFamily="34" charset="0"/>
                <a:cs typeface="Times New Roman" panose="02020603050405020304" pitchFamily="18" charset="0"/>
              </a:rPr>
              <a:t>ve</a:t>
            </a:r>
            <a:r>
              <a:rPr lang="tr-TR" sz="2700" b="1" i="1" dirty="0">
                <a:ea typeface="Calibri" panose="020F0502020204030204" pitchFamily="34" charset="0"/>
                <a:cs typeface="Times New Roman" panose="02020603050405020304" pitchFamily="18" charset="0"/>
              </a:rPr>
              <a:t> sonrasında</a:t>
            </a:r>
            <a:r>
              <a:rPr lang="tr-TR" sz="2700" i="1" dirty="0">
                <a:ea typeface="Calibri" panose="020F0502020204030204" pitchFamily="34" charset="0"/>
                <a:cs typeface="Times New Roman" panose="02020603050405020304" pitchFamily="18" charset="0"/>
              </a:rPr>
              <a:t> yapılacak çalışmaların baştan sona birbiri ile </a:t>
            </a:r>
            <a:r>
              <a:rPr lang="tr-TR" sz="2700" i="1" dirty="0">
                <a:solidFill>
                  <a:srgbClr val="C00000"/>
                </a:solidFill>
                <a:ea typeface="Calibri" panose="020F0502020204030204" pitchFamily="34" charset="0"/>
                <a:cs typeface="Times New Roman" panose="02020603050405020304" pitchFamily="18" charset="0"/>
              </a:rPr>
              <a:t>uyumlu,</a:t>
            </a:r>
            <a:r>
              <a:rPr lang="tr-TR" sz="2700" i="1" dirty="0">
                <a:ea typeface="Calibri" panose="020F0502020204030204" pitchFamily="34" charset="0"/>
                <a:cs typeface="Times New Roman" panose="02020603050405020304" pitchFamily="18" charset="0"/>
              </a:rPr>
              <a:t> kurumlar arasında </a:t>
            </a:r>
            <a:r>
              <a:rPr lang="tr-TR" sz="2700" i="1" dirty="0">
                <a:solidFill>
                  <a:srgbClr val="C00000"/>
                </a:solidFill>
                <a:ea typeface="Calibri" panose="020F0502020204030204" pitchFamily="34" charset="0"/>
                <a:cs typeface="Times New Roman" panose="02020603050405020304" pitchFamily="18" charset="0"/>
              </a:rPr>
              <a:t>koordineli </a:t>
            </a:r>
            <a:r>
              <a:rPr lang="tr-TR" sz="2700" i="1" dirty="0">
                <a:ea typeface="Calibri" panose="020F0502020204030204" pitchFamily="34" charset="0"/>
                <a:cs typeface="Times New Roman" panose="02020603050405020304" pitchFamily="18" charset="0"/>
              </a:rPr>
              <a:t>ve </a:t>
            </a:r>
            <a:r>
              <a:rPr lang="tr-TR" sz="2700" i="1" dirty="0">
                <a:solidFill>
                  <a:srgbClr val="C00000"/>
                </a:solidFill>
                <a:ea typeface="Calibri" panose="020F0502020204030204" pitchFamily="34" charset="0"/>
                <a:cs typeface="Times New Roman" panose="02020603050405020304" pitchFamily="18" charset="0"/>
              </a:rPr>
              <a:t>sürdürülebilir</a:t>
            </a:r>
            <a:r>
              <a:rPr lang="tr-TR" sz="2700" i="1" dirty="0">
                <a:ea typeface="Calibri" panose="020F0502020204030204" pitchFamily="34" charset="0"/>
                <a:cs typeface="Times New Roman" panose="02020603050405020304" pitchFamily="18" charset="0"/>
              </a:rPr>
              <a:t> şekilde yapılmasını sağlamaktır.</a:t>
            </a:r>
          </a:p>
        </p:txBody>
      </p:sp>
    </p:spTree>
    <p:extLst>
      <p:ext uri="{BB962C8B-B14F-4D97-AF65-F5344CB8AC3E}">
        <p14:creationId xmlns:p14="http://schemas.microsoft.com/office/powerpoint/2010/main" val="3303949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ACF13674-F843-46CE-B9BA-442405CC9A66}"/>
              </a:ext>
            </a:extLst>
          </p:cNvPr>
          <p:cNvSpPr txBox="1"/>
          <p:nvPr/>
        </p:nvSpPr>
        <p:spPr>
          <a:xfrm>
            <a:off x="76398" y="176865"/>
            <a:ext cx="8748042" cy="584775"/>
          </a:xfrm>
          <a:prstGeom prst="rect">
            <a:avLst/>
          </a:prstGeom>
          <a:noFill/>
        </p:spPr>
        <p:txBody>
          <a:bodyPr wrap="square" rtlCol="0">
            <a:spAutoFit/>
          </a:bodyPr>
          <a:lstStyle/>
          <a:p>
            <a:r>
              <a:rPr lang="tr-TR" sz="3200" b="1" dirty="0">
                <a:solidFill>
                  <a:srgbClr val="FFC000"/>
                </a:solidFill>
                <a:effectLst>
                  <a:outerShdw blurRad="38100" dist="38100" dir="2700000" algn="tl">
                    <a:srgbClr val="000000">
                      <a:alpha val="43137"/>
                    </a:srgbClr>
                  </a:outerShdw>
                </a:effectLst>
              </a:rPr>
              <a:t>TÜRKİYE AFET YÖNETİMİ STRATEJİSİ ÇALIŞMALARI </a:t>
            </a:r>
          </a:p>
        </p:txBody>
      </p:sp>
      <p:sp>
        <p:nvSpPr>
          <p:cNvPr id="4" name="Dikdörtgen 3">
            <a:extLst>
              <a:ext uri="{FF2B5EF4-FFF2-40B4-BE49-F238E27FC236}">
                <a16:creationId xmlns:a16="http://schemas.microsoft.com/office/drawing/2014/main" id="{35CC49E6-FCEA-40ED-8948-F3E089812FDA}"/>
              </a:ext>
            </a:extLst>
          </p:cNvPr>
          <p:cNvSpPr/>
          <p:nvPr/>
        </p:nvSpPr>
        <p:spPr>
          <a:xfrm>
            <a:off x="428039" y="1446702"/>
            <a:ext cx="3895767" cy="424732"/>
          </a:xfrm>
          <a:prstGeom prst="rect">
            <a:avLst/>
          </a:prstGeom>
          <a:solidFill>
            <a:schemeClr val="tx2">
              <a:lumMod val="20000"/>
              <a:lumOff val="80000"/>
            </a:schemeClr>
          </a:solidFill>
        </p:spPr>
        <p:txBody>
          <a:bodyPr wrap="square">
            <a:spAutoFit/>
          </a:bodyPr>
          <a:lstStyle/>
          <a:p>
            <a:pPr>
              <a:lnSpc>
                <a:spcPct val="90000"/>
              </a:lnSpc>
              <a:spcBef>
                <a:spcPct val="0"/>
              </a:spcBef>
            </a:pPr>
            <a:r>
              <a:rPr lang="tr-TR" sz="2400" b="1" i="1" cap="all" dirty="0">
                <a:solidFill>
                  <a:srgbClr val="3C4958"/>
                </a:solidFill>
              </a:rPr>
              <a:t>TAYS – HUKUKİ DAYANAKLAR</a:t>
            </a:r>
          </a:p>
        </p:txBody>
      </p:sp>
      <p:graphicFrame>
        <p:nvGraphicFramePr>
          <p:cNvPr id="7" name="Diyagram 6">
            <a:extLst>
              <a:ext uri="{FF2B5EF4-FFF2-40B4-BE49-F238E27FC236}">
                <a16:creationId xmlns:a16="http://schemas.microsoft.com/office/drawing/2014/main" id="{D20E1483-BE94-4AEB-9A9A-C943E6C88BB3}"/>
              </a:ext>
            </a:extLst>
          </p:cNvPr>
          <p:cNvGraphicFramePr/>
          <p:nvPr>
            <p:extLst>
              <p:ext uri="{D42A27DB-BD31-4B8C-83A1-F6EECF244321}">
                <p14:modId xmlns:p14="http://schemas.microsoft.com/office/powerpoint/2010/main" val="3387369354"/>
              </p:ext>
            </p:extLst>
          </p:nvPr>
        </p:nvGraphicFramePr>
        <p:xfrm>
          <a:off x="1565565" y="2445156"/>
          <a:ext cx="15267708" cy="5133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yagram 7">
            <a:extLst>
              <a:ext uri="{FF2B5EF4-FFF2-40B4-BE49-F238E27FC236}">
                <a16:creationId xmlns:a16="http://schemas.microsoft.com/office/drawing/2014/main" id="{28851477-1E21-4CAC-A95C-EFA62C8B1D9B}"/>
              </a:ext>
            </a:extLst>
          </p:cNvPr>
          <p:cNvGraphicFramePr/>
          <p:nvPr>
            <p:extLst>
              <p:ext uri="{D42A27DB-BD31-4B8C-83A1-F6EECF244321}">
                <p14:modId xmlns:p14="http://schemas.microsoft.com/office/powerpoint/2010/main" val="3668661142"/>
              </p:ext>
            </p:extLst>
          </p:nvPr>
        </p:nvGraphicFramePr>
        <p:xfrm>
          <a:off x="1565564" y="7642362"/>
          <a:ext cx="15267707" cy="161247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394301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ACF13674-F843-46CE-B9BA-442405CC9A66}"/>
              </a:ext>
            </a:extLst>
          </p:cNvPr>
          <p:cNvSpPr txBox="1"/>
          <p:nvPr/>
        </p:nvSpPr>
        <p:spPr>
          <a:xfrm>
            <a:off x="76398" y="176865"/>
            <a:ext cx="8748042" cy="584775"/>
          </a:xfrm>
          <a:prstGeom prst="rect">
            <a:avLst/>
          </a:prstGeom>
          <a:noFill/>
        </p:spPr>
        <p:txBody>
          <a:bodyPr wrap="square" rtlCol="0">
            <a:spAutoFit/>
          </a:bodyPr>
          <a:lstStyle/>
          <a:p>
            <a:r>
              <a:rPr lang="tr-TR" sz="3200" b="1" dirty="0">
                <a:solidFill>
                  <a:srgbClr val="FFC000"/>
                </a:solidFill>
                <a:effectLst>
                  <a:outerShdw blurRad="38100" dist="38100" dir="2700000" algn="tl">
                    <a:srgbClr val="000000">
                      <a:alpha val="43137"/>
                    </a:srgbClr>
                  </a:outerShdw>
                </a:effectLst>
              </a:rPr>
              <a:t>TÜRKİYE AFET YÖNETİMİ STRATEJİSİ ÇALIŞMALARI </a:t>
            </a:r>
          </a:p>
        </p:txBody>
      </p:sp>
      <p:graphicFrame>
        <p:nvGraphicFramePr>
          <p:cNvPr id="8" name="Diyagram 7">
            <a:extLst>
              <a:ext uri="{FF2B5EF4-FFF2-40B4-BE49-F238E27FC236}">
                <a16:creationId xmlns:a16="http://schemas.microsoft.com/office/drawing/2014/main" id="{28851477-1E21-4CAC-A95C-EFA62C8B1D9B}"/>
              </a:ext>
            </a:extLst>
          </p:cNvPr>
          <p:cNvGraphicFramePr/>
          <p:nvPr>
            <p:extLst>
              <p:ext uri="{D42A27DB-BD31-4B8C-83A1-F6EECF244321}">
                <p14:modId xmlns:p14="http://schemas.microsoft.com/office/powerpoint/2010/main" val="291078716"/>
              </p:ext>
            </p:extLst>
          </p:nvPr>
        </p:nvGraphicFramePr>
        <p:xfrm>
          <a:off x="1645877" y="8060374"/>
          <a:ext cx="15267707" cy="16124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Dikdörtgen 5">
            <a:extLst>
              <a:ext uri="{FF2B5EF4-FFF2-40B4-BE49-F238E27FC236}">
                <a16:creationId xmlns:a16="http://schemas.microsoft.com/office/drawing/2014/main" id="{84AEFB38-D972-4F35-AD3F-EE901FDDF494}"/>
              </a:ext>
            </a:extLst>
          </p:cNvPr>
          <p:cNvSpPr/>
          <p:nvPr/>
        </p:nvSpPr>
        <p:spPr>
          <a:xfrm>
            <a:off x="200344" y="1220988"/>
            <a:ext cx="9756835" cy="1569660"/>
          </a:xfrm>
          <a:prstGeom prst="rect">
            <a:avLst/>
          </a:prstGeom>
        </p:spPr>
        <p:txBody>
          <a:bodyPr wrap="square">
            <a:spAutoFit/>
          </a:bodyPr>
          <a:lstStyle/>
          <a:p>
            <a:pPr algn="just"/>
            <a:r>
              <a:rPr lang="tr-TR" sz="2400" b="1" i="1" dirty="0">
                <a:cs typeface="Times New Roman" panose="02020603050405020304" pitchFamily="18" charset="0"/>
              </a:rPr>
              <a:t>2025</a:t>
            </a:r>
            <a:r>
              <a:rPr lang="tr-TR" sz="2400" i="1" dirty="0">
                <a:cs typeface="Times New Roman" panose="02020603050405020304" pitchFamily="18" charset="0"/>
              </a:rPr>
              <a:t> yılı mayıs ayında </a:t>
            </a:r>
            <a:r>
              <a:rPr lang="tr-TR" sz="2400" b="1" i="1" dirty="0">
                <a:cs typeface="Times New Roman" panose="02020603050405020304" pitchFamily="18" charset="0"/>
              </a:rPr>
              <a:t>Türkiye Afet Sonrası İyileştirme Planı’nın (TASİP) </a:t>
            </a:r>
            <a:r>
              <a:rPr lang="tr-TR" sz="2400" i="1" dirty="0">
                <a:cs typeface="Times New Roman" panose="02020603050405020304" pitchFamily="18" charset="0"/>
              </a:rPr>
              <a:t>yürürlüğe girmesi kapsamında ülkemizdeki bütünleşik afet yönetim sisteminin çatısı ve tamamlayıcı unsuru olan </a:t>
            </a:r>
            <a:r>
              <a:rPr lang="tr-TR" sz="2400" b="1" i="1" dirty="0">
                <a:solidFill>
                  <a:srgbClr val="FF0000"/>
                </a:solidFill>
                <a:cs typeface="Times New Roman" panose="02020603050405020304" pitchFamily="18" charset="0"/>
              </a:rPr>
              <a:t>Türkiye Afet Yönetimi Strateji (TAYS) </a:t>
            </a:r>
            <a:r>
              <a:rPr lang="tr-TR" sz="2400" i="1" dirty="0">
                <a:cs typeface="Times New Roman" panose="02020603050405020304" pitchFamily="18" charset="0"/>
              </a:rPr>
              <a:t>Belgesi'nin hazırlanması çalışmalarına başlanmıştır.</a:t>
            </a:r>
          </a:p>
        </p:txBody>
      </p:sp>
      <p:grpSp>
        <p:nvGrpSpPr>
          <p:cNvPr id="9" name="Grup 8">
            <a:extLst>
              <a:ext uri="{FF2B5EF4-FFF2-40B4-BE49-F238E27FC236}">
                <a16:creationId xmlns:a16="http://schemas.microsoft.com/office/drawing/2014/main" id="{1416B198-4456-4AB9-9026-E920475D0D9F}"/>
              </a:ext>
            </a:extLst>
          </p:cNvPr>
          <p:cNvGrpSpPr/>
          <p:nvPr/>
        </p:nvGrpSpPr>
        <p:grpSpPr>
          <a:xfrm>
            <a:off x="3533259" y="1371600"/>
            <a:ext cx="14780867" cy="6893127"/>
            <a:chOff x="1846140" y="2226361"/>
            <a:chExt cx="7329003" cy="2915806"/>
          </a:xfrm>
        </p:grpSpPr>
        <p:sp>
          <p:nvSpPr>
            <p:cNvPr id="10" name="Freeform: Shape 2">
              <a:extLst>
                <a:ext uri="{FF2B5EF4-FFF2-40B4-BE49-F238E27FC236}">
                  <a16:creationId xmlns:a16="http://schemas.microsoft.com/office/drawing/2014/main" id="{FCFD0EE4-2969-49E5-8A54-0C80B9A5B6FA}"/>
                </a:ext>
              </a:extLst>
            </p:cNvPr>
            <p:cNvSpPr/>
            <p:nvPr/>
          </p:nvSpPr>
          <p:spPr>
            <a:xfrm>
              <a:off x="1846140" y="2226361"/>
              <a:ext cx="7329003" cy="2915806"/>
            </a:xfrm>
            <a:custGeom>
              <a:avLst/>
              <a:gdLst>
                <a:gd name="connsiteX0" fmla="*/ 0 w 7329003"/>
                <a:gd name="connsiteY0" fmla="*/ 2915807 h 2915806"/>
                <a:gd name="connsiteX1" fmla="*/ 2704015 w 7329003"/>
                <a:gd name="connsiteY1" fmla="*/ 1681864 h 2915806"/>
                <a:gd name="connsiteX2" fmla="*/ 3402019 w 7329003"/>
                <a:gd name="connsiteY2" fmla="*/ 1363062 h 2915806"/>
                <a:gd name="connsiteX3" fmla="*/ 2748016 w 7329003"/>
                <a:gd name="connsiteY3" fmla="*/ 753411 h 2915806"/>
                <a:gd name="connsiteX4" fmla="*/ 5274697 w 7329003"/>
                <a:gd name="connsiteY4" fmla="*/ 97837 h 2915806"/>
                <a:gd name="connsiteX5" fmla="*/ 7312708 w 7329003"/>
                <a:gd name="connsiteY5" fmla="*/ 0 h 2915806"/>
                <a:gd name="connsiteX6" fmla="*/ 7312708 w 7329003"/>
                <a:gd name="connsiteY6" fmla="*/ 192346 h 2915806"/>
                <a:gd name="connsiteX7" fmla="*/ 4059356 w 7329003"/>
                <a:gd name="connsiteY7" fmla="*/ 690183 h 2915806"/>
                <a:gd name="connsiteX8" fmla="*/ 4796027 w 7329003"/>
                <a:gd name="connsiteY8" fmla="*/ 1397005 h 2915806"/>
                <a:gd name="connsiteX9" fmla="*/ 3118684 w 7329003"/>
                <a:gd name="connsiteY9" fmla="*/ 2914476 h 291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29003" h="2915806">
                  <a:moveTo>
                    <a:pt x="0" y="2915807"/>
                  </a:moveTo>
                  <a:cubicBezTo>
                    <a:pt x="572670" y="2514476"/>
                    <a:pt x="1483342" y="2050582"/>
                    <a:pt x="2704015" y="1681864"/>
                  </a:cubicBezTo>
                  <a:cubicBezTo>
                    <a:pt x="3189351" y="1535441"/>
                    <a:pt x="3407352" y="1480865"/>
                    <a:pt x="3402019" y="1363062"/>
                  </a:cubicBezTo>
                  <a:cubicBezTo>
                    <a:pt x="3395352" y="1219301"/>
                    <a:pt x="2748016" y="1116805"/>
                    <a:pt x="2748016" y="753411"/>
                  </a:cubicBezTo>
                  <a:cubicBezTo>
                    <a:pt x="2748016" y="390017"/>
                    <a:pt x="4004689" y="185025"/>
                    <a:pt x="5274697" y="97837"/>
                  </a:cubicBezTo>
                  <a:cubicBezTo>
                    <a:pt x="6383369" y="21963"/>
                    <a:pt x="7312708" y="0"/>
                    <a:pt x="7312708" y="0"/>
                  </a:cubicBezTo>
                  <a:cubicBezTo>
                    <a:pt x="7312708" y="0"/>
                    <a:pt x="7349375" y="192346"/>
                    <a:pt x="7312708" y="192346"/>
                  </a:cubicBezTo>
                  <a:cubicBezTo>
                    <a:pt x="5940033" y="192346"/>
                    <a:pt x="4107356" y="395341"/>
                    <a:pt x="4059356" y="690183"/>
                  </a:cubicBezTo>
                  <a:cubicBezTo>
                    <a:pt x="4011356" y="985025"/>
                    <a:pt x="4796027" y="815973"/>
                    <a:pt x="4796027" y="1397005"/>
                  </a:cubicBezTo>
                  <a:cubicBezTo>
                    <a:pt x="4796027" y="1834276"/>
                    <a:pt x="3802021" y="2336107"/>
                    <a:pt x="3118684" y="2914476"/>
                  </a:cubicBezTo>
                </a:path>
              </a:pathLst>
            </a:custGeom>
            <a:solidFill>
              <a:schemeClr val="tx1">
                <a:lumMod val="75000"/>
                <a:lumOff val="25000"/>
              </a:schemeClr>
            </a:solidFill>
            <a:ln w="66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3">
              <a:extLst>
                <a:ext uri="{FF2B5EF4-FFF2-40B4-BE49-F238E27FC236}">
                  <a16:creationId xmlns:a16="http://schemas.microsoft.com/office/drawing/2014/main" id="{3D8B4DBF-F539-4C1D-A8EF-91398410E8A1}"/>
                </a:ext>
              </a:extLst>
            </p:cNvPr>
            <p:cNvSpPr/>
            <p:nvPr/>
          </p:nvSpPr>
          <p:spPr>
            <a:xfrm>
              <a:off x="3456150" y="2316877"/>
              <a:ext cx="5710698" cy="2816638"/>
            </a:xfrm>
            <a:custGeom>
              <a:avLst/>
              <a:gdLst>
                <a:gd name="connsiteX0" fmla="*/ 5710699 w 5710698"/>
                <a:gd name="connsiteY0" fmla="*/ 0 h 2816638"/>
                <a:gd name="connsiteX1" fmla="*/ 1782010 w 5710698"/>
                <a:gd name="connsiteY1" fmla="*/ 657571 h 2816638"/>
                <a:gd name="connsiteX2" fmla="*/ 2506014 w 5710698"/>
                <a:gd name="connsiteY2" fmla="*/ 1309151 h 2816638"/>
                <a:gd name="connsiteX3" fmla="*/ 0 w 5710698"/>
                <a:gd name="connsiteY3" fmla="*/ 2816639 h 2816638"/>
              </a:gdLst>
              <a:ahLst/>
              <a:cxnLst>
                <a:cxn ang="0">
                  <a:pos x="connsiteX0" y="connsiteY0"/>
                </a:cxn>
                <a:cxn ang="0">
                  <a:pos x="connsiteX1" y="connsiteY1"/>
                </a:cxn>
                <a:cxn ang="0">
                  <a:pos x="connsiteX2" y="connsiteY2"/>
                </a:cxn>
                <a:cxn ang="0">
                  <a:pos x="connsiteX3" y="connsiteY3"/>
                </a:cxn>
              </a:cxnLst>
              <a:rect l="l" t="t" r="r" b="b"/>
              <a:pathLst>
                <a:path w="5710698" h="2816638">
                  <a:moveTo>
                    <a:pt x="5710699" y="0"/>
                  </a:moveTo>
                  <a:cubicBezTo>
                    <a:pt x="4661360" y="0"/>
                    <a:pt x="1782010" y="149085"/>
                    <a:pt x="1782010" y="657571"/>
                  </a:cubicBezTo>
                  <a:cubicBezTo>
                    <a:pt x="1782010" y="931115"/>
                    <a:pt x="2506014" y="1009651"/>
                    <a:pt x="2506014" y="1309151"/>
                  </a:cubicBezTo>
                  <a:cubicBezTo>
                    <a:pt x="2506014" y="1749751"/>
                    <a:pt x="1013339" y="2153744"/>
                    <a:pt x="0" y="2816639"/>
                  </a:cubicBezTo>
                </a:path>
              </a:pathLst>
            </a:custGeom>
            <a:noFill/>
            <a:ln w="1998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rup 11">
            <a:extLst>
              <a:ext uri="{FF2B5EF4-FFF2-40B4-BE49-F238E27FC236}">
                <a16:creationId xmlns:a16="http://schemas.microsoft.com/office/drawing/2014/main" id="{85AD94BD-DDFA-42E6-9406-BEAEF975B0D0}"/>
              </a:ext>
            </a:extLst>
          </p:cNvPr>
          <p:cNvGrpSpPr/>
          <p:nvPr/>
        </p:nvGrpSpPr>
        <p:grpSpPr>
          <a:xfrm>
            <a:off x="3449804" y="1355772"/>
            <a:ext cx="14780867" cy="6893127"/>
            <a:chOff x="1846140" y="2226361"/>
            <a:chExt cx="7329003" cy="2915806"/>
          </a:xfrm>
        </p:grpSpPr>
        <p:sp>
          <p:nvSpPr>
            <p:cNvPr id="13" name="Freeform: Shape 2">
              <a:extLst>
                <a:ext uri="{FF2B5EF4-FFF2-40B4-BE49-F238E27FC236}">
                  <a16:creationId xmlns:a16="http://schemas.microsoft.com/office/drawing/2014/main" id="{DA3C7160-6B65-4DA8-81FC-38E60B1F9427}"/>
                </a:ext>
              </a:extLst>
            </p:cNvPr>
            <p:cNvSpPr/>
            <p:nvPr/>
          </p:nvSpPr>
          <p:spPr>
            <a:xfrm>
              <a:off x="1846140" y="2226361"/>
              <a:ext cx="7329003" cy="2915806"/>
            </a:xfrm>
            <a:custGeom>
              <a:avLst/>
              <a:gdLst>
                <a:gd name="connsiteX0" fmla="*/ 0 w 7329003"/>
                <a:gd name="connsiteY0" fmla="*/ 2915807 h 2915806"/>
                <a:gd name="connsiteX1" fmla="*/ 2704015 w 7329003"/>
                <a:gd name="connsiteY1" fmla="*/ 1681864 h 2915806"/>
                <a:gd name="connsiteX2" fmla="*/ 3402019 w 7329003"/>
                <a:gd name="connsiteY2" fmla="*/ 1363062 h 2915806"/>
                <a:gd name="connsiteX3" fmla="*/ 2748016 w 7329003"/>
                <a:gd name="connsiteY3" fmla="*/ 753411 h 2915806"/>
                <a:gd name="connsiteX4" fmla="*/ 5274697 w 7329003"/>
                <a:gd name="connsiteY4" fmla="*/ 97837 h 2915806"/>
                <a:gd name="connsiteX5" fmla="*/ 7312708 w 7329003"/>
                <a:gd name="connsiteY5" fmla="*/ 0 h 2915806"/>
                <a:gd name="connsiteX6" fmla="*/ 7312708 w 7329003"/>
                <a:gd name="connsiteY6" fmla="*/ 192346 h 2915806"/>
                <a:gd name="connsiteX7" fmla="*/ 4059356 w 7329003"/>
                <a:gd name="connsiteY7" fmla="*/ 690183 h 2915806"/>
                <a:gd name="connsiteX8" fmla="*/ 4796027 w 7329003"/>
                <a:gd name="connsiteY8" fmla="*/ 1397005 h 2915806"/>
                <a:gd name="connsiteX9" fmla="*/ 3118684 w 7329003"/>
                <a:gd name="connsiteY9" fmla="*/ 2914476 h 291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29003" h="2915806">
                  <a:moveTo>
                    <a:pt x="0" y="2915807"/>
                  </a:moveTo>
                  <a:cubicBezTo>
                    <a:pt x="572670" y="2514476"/>
                    <a:pt x="1483342" y="2050582"/>
                    <a:pt x="2704015" y="1681864"/>
                  </a:cubicBezTo>
                  <a:cubicBezTo>
                    <a:pt x="3189351" y="1535441"/>
                    <a:pt x="3407352" y="1480865"/>
                    <a:pt x="3402019" y="1363062"/>
                  </a:cubicBezTo>
                  <a:cubicBezTo>
                    <a:pt x="3395352" y="1219301"/>
                    <a:pt x="2748016" y="1116805"/>
                    <a:pt x="2748016" y="753411"/>
                  </a:cubicBezTo>
                  <a:cubicBezTo>
                    <a:pt x="2748016" y="390017"/>
                    <a:pt x="4004689" y="185025"/>
                    <a:pt x="5274697" y="97837"/>
                  </a:cubicBezTo>
                  <a:cubicBezTo>
                    <a:pt x="6383369" y="21963"/>
                    <a:pt x="7312708" y="0"/>
                    <a:pt x="7312708" y="0"/>
                  </a:cubicBezTo>
                  <a:cubicBezTo>
                    <a:pt x="7312708" y="0"/>
                    <a:pt x="7349375" y="192346"/>
                    <a:pt x="7312708" y="192346"/>
                  </a:cubicBezTo>
                  <a:cubicBezTo>
                    <a:pt x="5940033" y="192346"/>
                    <a:pt x="4107356" y="395341"/>
                    <a:pt x="4059356" y="690183"/>
                  </a:cubicBezTo>
                  <a:cubicBezTo>
                    <a:pt x="4011356" y="985025"/>
                    <a:pt x="4796027" y="815973"/>
                    <a:pt x="4796027" y="1397005"/>
                  </a:cubicBezTo>
                  <a:cubicBezTo>
                    <a:pt x="4796027" y="1834276"/>
                    <a:pt x="3802021" y="2336107"/>
                    <a:pt x="3118684" y="2914476"/>
                  </a:cubicBezTo>
                </a:path>
              </a:pathLst>
            </a:custGeom>
            <a:solidFill>
              <a:schemeClr val="tx1">
                <a:lumMod val="75000"/>
                <a:lumOff val="25000"/>
              </a:schemeClr>
            </a:solidFill>
            <a:ln w="66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3">
              <a:extLst>
                <a:ext uri="{FF2B5EF4-FFF2-40B4-BE49-F238E27FC236}">
                  <a16:creationId xmlns:a16="http://schemas.microsoft.com/office/drawing/2014/main" id="{E8D9392F-28D2-4C23-A411-A8E2C0709028}"/>
                </a:ext>
              </a:extLst>
            </p:cNvPr>
            <p:cNvSpPr/>
            <p:nvPr/>
          </p:nvSpPr>
          <p:spPr>
            <a:xfrm>
              <a:off x="3456150" y="2316877"/>
              <a:ext cx="5710698" cy="2816638"/>
            </a:xfrm>
            <a:custGeom>
              <a:avLst/>
              <a:gdLst>
                <a:gd name="connsiteX0" fmla="*/ 5710699 w 5710698"/>
                <a:gd name="connsiteY0" fmla="*/ 0 h 2816638"/>
                <a:gd name="connsiteX1" fmla="*/ 1782010 w 5710698"/>
                <a:gd name="connsiteY1" fmla="*/ 657571 h 2816638"/>
                <a:gd name="connsiteX2" fmla="*/ 2506014 w 5710698"/>
                <a:gd name="connsiteY2" fmla="*/ 1309151 h 2816638"/>
                <a:gd name="connsiteX3" fmla="*/ 0 w 5710698"/>
                <a:gd name="connsiteY3" fmla="*/ 2816639 h 2816638"/>
              </a:gdLst>
              <a:ahLst/>
              <a:cxnLst>
                <a:cxn ang="0">
                  <a:pos x="connsiteX0" y="connsiteY0"/>
                </a:cxn>
                <a:cxn ang="0">
                  <a:pos x="connsiteX1" y="connsiteY1"/>
                </a:cxn>
                <a:cxn ang="0">
                  <a:pos x="connsiteX2" y="connsiteY2"/>
                </a:cxn>
                <a:cxn ang="0">
                  <a:pos x="connsiteX3" y="connsiteY3"/>
                </a:cxn>
              </a:cxnLst>
              <a:rect l="l" t="t" r="r" b="b"/>
              <a:pathLst>
                <a:path w="5710698" h="2816638">
                  <a:moveTo>
                    <a:pt x="5710699" y="0"/>
                  </a:moveTo>
                  <a:cubicBezTo>
                    <a:pt x="4661360" y="0"/>
                    <a:pt x="1782010" y="149085"/>
                    <a:pt x="1782010" y="657571"/>
                  </a:cubicBezTo>
                  <a:cubicBezTo>
                    <a:pt x="1782010" y="931115"/>
                    <a:pt x="2506014" y="1009651"/>
                    <a:pt x="2506014" y="1309151"/>
                  </a:cubicBezTo>
                  <a:cubicBezTo>
                    <a:pt x="2506014" y="1749751"/>
                    <a:pt x="1013339" y="2153744"/>
                    <a:pt x="0" y="2816639"/>
                  </a:cubicBezTo>
                </a:path>
              </a:pathLst>
            </a:custGeom>
            <a:noFill/>
            <a:ln w="1998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rup 14">
            <a:extLst>
              <a:ext uri="{FF2B5EF4-FFF2-40B4-BE49-F238E27FC236}">
                <a16:creationId xmlns:a16="http://schemas.microsoft.com/office/drawing/2014/main" id="{13B72F92-D80D-4F32-BA9B-BB87FC6C3E32}"/>
              </a:ext>
            </a:extLst>
          </p:cNvPr>
          <p:cNvGrpSpPr/>
          <p:nvPr/>
        </p:nvGrpSpPr>
        <p:grpSpPr>
          <a:xfrm>
            <a:off x="5769511" y="6618289"/>
            <a:ext cx="869338" cy="1200332"/>
            <a:chOff x="2278143" y="3169456"/>
            <a:chExt cx="869338" cy="1200332"/>
          </a:xfrm>
        </p:grpSpPr>
        <p:sp>
          <p:nvSpPr>
            <p:cNvPr id="16" name="Freeform: Shape 4">
              <a:extLst>
                <a:ext uri="{FF2B5EF4-FFF2-40B4-BE49-F238E27FC236}">
                  <a16:creationId xmlns:a16="http://schemas.microsoft.com/office/drawing/2014/main" id="{AD202910-AA2E-40B2-8CB1-A2D3D855C9FF}"/>
                </a:ext>
              </a:extLst>
            </p:cNvPr>
            <p:cNvSpPr/>
            <p:nvPr/>
          </p:nvSpPr>
          <p:spPr>
            <a:xfrm>
              <a:off x="2278143" y="3169456"/>
              <a:ext cx="869338" cy="1200332"/>
            </a:xfrm>
            <a:custGeom>
              <a:avLst/>
              <a:gdLst>
                <a:gd name="connsiteX0" fmla="*/ 869338 w 869338"/>
                <a:gd name="connsiteY0" fmla="*/ 433944 h 1200332"/>
                <a:gd name="connsiteX1" fmla="*/ 456669 w 869338"/>
                <a:gd name="connsiteY1" fmla="*/ 1189351 h 1200332"/>
                <a:gd name="connsiteX2" fmla="*/ 412669 w 869338"/>
                <a:gd name="connsiteY2" fmla="*/ 1189351 h 1200332"/>
                <a:gd name="connsiteX3" fmla="*/ 0 w 869338"/>
                <a:gd name="connsiteY3" fmla="*/ 433944 h 1200332"/>
                <a:gd name="connsiteX4" fmla="*/ 434669 w 869338"/>
                <a:gd name="connsiteY4" fmla="*/ 0 h 1200332"/>
                <a:gd name="connsiteX5" fmla="*/ 869338 w 869338"/>
                <a:gd name="connsiteY5" fmla="*/ 433944 h 120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9338" h="1200332">
                  <a:moveTo>
                    <a:pt x="869338" y="433944"/>
                  </a:moveTo>
                  <a:cubicBezTo>
                    <a:pt x="869338" y="640932"/>
                    <a:pt x="545336" y="1074875"/>
                    <a:pt x="456669" y="1189351"/>
                  </a:cubicBezTo>
                  <a:cubicBezTo>
                    <a:pt x="445336" y="1203993"/>
                    <a:pt x="423336" y="1203993"/>
                    <a:pt x="412669" y="1189351"/>
                  </a:cubicBezTo>
                  <a:cubicBezTo>
                    <a:pt x="324002" y="1074875"/>
                    <a:pt x="0" y="640932"/>
                    <a:pt x="0" y="433944"/>
                  </a:cubicBezTo>
                  <a:cubicBezTo>
                    <a:pt x="0" y="194343"/>
                    <a:pt x="194668" y="0"/>
                    <a:pt x="434669" y="0"/>
                  </a:cubicBezTo>
                  <a:cubicBezTo>
                    <a:pt x="674671" y="0"/>
                    <a:pt x="869338" y="194343"/>
                    <a:pt x="869338" y="433944"/>
                  </a:cubicBezTo>
                  <a:close/>
                </a:path>
              </a:pathLst>
            </a:custGeom>
            <a:solidFill>
              <a:srgbClr val="B579AC"/>
            </a:solidFill>
            <a:ln w="66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CD3C4079-2429-4E80-A357-A6A3DDA021C3}"/>
                </a:ext>
              </a:extLst>
            </p:cNvPr>
            <p:cNvSpPr/>
            <p:nvPr/>
          </p:nvSpPr>
          <p:spPr>
            <a:xfrm>
              <a:off x="2524177" y="3392250"/>
              <a:ext cx="377270" cy="3772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8" name="TextBox 101">
            <a:extLst>
              <a:ext uri="{FF2B5EF4-FFF2-40B4-BE49-F238E27FC236}">
                <a16:creationId xmlns:a16="http://schemas.microsoft.com/office/drawing/2014/main" id="{D4CA666A-619E-4635-B46F-5426DD5FB0C6}"/>
              </a:ext>
            </a:extLst>
          </p:cNvPr>
          <p:cNvSpPr txBox="1"/>
          <p:nvPr/>
        </p:nvSpPr>
        <p:spPr>
          <a:xfrm>
            <a:off x="5554306" y="7597465"/>
            <a:ext cx="1264192" cy="917106"/>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2010</a:t>
            </a:r>
            <a:endParaRPr kumimoji="0" lang="en-IN" sz="2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grpSp>
        <p:nvGrpSpPr>
          <p:cNvPr id="19" name="Grup 18">
            <a:extLst>
              <a:ext uri="{FF2B5EF4-FFF2-40B4-BE49-F238E27FC236}">
                <a16:creationId xmlns:a16="http://schemas.microsoft.com/office/drawing/2014/main" id="{D4CA0097-B1F4-41EB-8659-0358602FB51A}"/>
              </a:ext>
            </a:extLst>
          </p:cNvPr>
          <p:cNvGrpSpPr/>
          <p:nvPr/>
        </p:nvGrpSpPr>
        <p:grpSpPr>
          <a:xfrm>
            <a:off x="8079229" y="5077881"/>
            <a:ext cx="742891" cy="1066971"/>
            <a:chOff x="2278143" y="3169456"/>
            <a:chExt cx="869338" cy="1200332"/>
          </a:xfrm>
        </p:grpSpPr>
        <p:sp>
          <p:nvSpPr>
            <p:cNvPr id="20" name="Freeform: Shape 4">
              <a:extLst>
                <a:ext uri="{FF2B5EF4-FFF2-40B4-BE49-F238E27FC236}">
                  <a16:creationId xmlns:a16="http://schemas.microsoft.com/office/drawing/2014/main" id="{E0E4C570-2A48-4611-BF94-7D9584649CD5}"/>
                </a:ext>
              </a:extLst>
            </p:cNvPr>
            <p:cNvSpPr/>
            <p:nvPr/>
          </p:nvSpPr>
          <p:spPr>
            <a:xfrm>
              <a:off x="2278143" y="3169456"/>
              <a:ext cx="869338" cy="1200332"/>
            </a:xfrm>
            <a:custGeom>
              <a:avLst/>
              <a:gdLst>
                <a:gd name="connsiteX0" fmla="*/ 869338 w 869338"/>
                <a:gd name="connsiteY0" fmla="*/ 433944 h 1200332"/>
                <a:gd name="connsiteX1" fmla="*/ 456669 w 869338"/>
                <a:gd name="connsiteY1" fmla="*/ 1189351 h 1200332"/>
                <a:gd name="connsiteX2" fmla="*/ 412669 w 869338"/>
                <a:gd name="connsiteY2" fmla="*/ 1189351 h 1200332"/>
                <a:gd name="connsiteX3" fmla="*/ 0 w 869338"/>
                <a:gd name="connsiteY3" fmla="*/ 433944 h 1200332"/>
                <a:gd name="connsiteX4" fmla="*/ 434669 w 869338"/>
                <a:gd name="connsiteY4" fmla="*/ 0 h 1200332"/>
                <a:gd name="connsiteX5" fmla="*/ 869338 w 869338"/>
                <a:gd name="connsiteY5" fmla="*/ 433944 h 120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9338" h="1200332">
                  <a:moveTo>
                    <a:pt x="869338" y="433944"/>
                  </a:moveTo>
                  <a:cubicBezTo>
                    <a:pt x="869338" y="640932"/>
                    <a:pt x="545336" y="1074875"/>
                    <a:pt x="456669" y="1189351"/>
                  </a:cubicBezTo>
                  <a:cubicBezTo>
                    <a:pt x="445336" y="1203993"/>
                    <a:pt x="423336" y="1203993"/>
                    <a:pt x="412669" y="1189351"/>
                  </a:cubicBezTo>
                  <a:cubicBezTo>
                    <a:pt x="324002" y="1074875"/>
                    <a:pt x="0" y="640932"/>
                    <a:pt x="0" y="433944"/>
                  </a:cubicBezTo>
                  <a:cubicBezTo>
                    <a:pt x="0" y="194343"/>
                    <a:pt x="194668" y="0"/>
                    <a:pt x="434669" y="0"/>
                  </a:cubicBezTo>
                  <a:cubicBezTo>
                    <a:pt x="674671" y="0"/>
                    <a:pt x="869338" y="194343"/>
                    <a:pt x="869338" y="433944"/>
                  </a:cubicBezTo>
                  <a:close/>
                </a:path>
              </a:pathLst>
            </a:custGeom>
            <a:solidFill>
              <a:schemeClr val="accent1">
                <a:lumMod val="60000"/>
                <a:lumOff val="40000"/>
              </a:schemeClr>
            </a:solidFill>
            <a:ln w="66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8F52C42A-38AE-44D6-81E5-962F02078576}"/>
                </a:ext>
              </a:extLst>
            </p:cNvPr>
            <p:cNvSpPr/>
            <p:nvPr/>
          </p:nvSpPr>
          <p:spPr>
            <a:xfrm>
              <a:off x="2524177" y="3392250"/>
              <a:ext cx="377270" cy="3772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2" name="TextBox 101">
            <a:extLst>
              <a:ext uri="{FF2B5EF4-FFF2-40B4-BE49-F238E27FC236}">
                <a16:creationId xmlns:a16="http://schemas.microsoft.com/office/drawing/2014/main" id="{63291DB6-0ED0-4E96-A8CA-180B4CE433E7}"/>
              </a:ext>
            </a:extLst>
          </p:cNvPr>
          <p:cNvSpPr txBox="1"/>
          <p:nvPr/>
        </p:nvSpPr>
        <p:spPr>
          <a:xfrm>
            <a:off x="7818578" y="5936222"/>
            <a:ext cx="1264192" cy="917106"/>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2014</a:t>
            </a:r>
            <a:endParaRPr kumimoji="0" lang="en-IN" sz="2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grpSp>
        <p:nvGrpSpPr>
          <p:cNvPr id="23" name="Grup 22">
            <a:extLst>
              <a:ext uri="{FF2B5EF4-FFF2-40B4-BE49-F238E27FC236}">
                <a16:creationId xmlns:a16="http://schemas.microsoft.com/office/drawing/2014/main" id="{FA0EAB7D-9DF9-40BB-981E-CE0D1885361E}"/>
              </a:ext>
            </a:extLst>
          </p:cNvPr>
          <p:cNvGrpSpPr/>
          <p:nvPr/>
        </p:nvGrpSpPr>
        <p:grpSpPr>
          <a:xfrm>
            <a:off x="10390979" y="5228909"/>
            <a:ext cx="648304" cy="862491"/>
            <a:chOff x="2278143" y="3169456"/>
            <a:chExt cx="869338" cy="1200332"/>
          </a:xfrm>
        </p:grpSpPr>
        <p:sp>
          <p:nvSpPr>
            <p:cNvPr id="24" name="Freeform: Shape 4">
              <a:extLst>
                <a:ext uri="{FF2B5EF4-FFF2-40B4-BE49-F238E27FC236}">
                  <a16:creationId xmlns:a16="http://schemas.microsoft.com/office/drawing/2014/main" id="{0485AB68-D471-4B63-964E-206A308FC77C}"/>
                </a:ext>
              </a:extLst>
            </p:cNvPr>
            <p:cNvSpPr/>
            <p:nvPr/>
          </p:nvSpPr>
          <p:spPr>
            <a:xfrm>
              <a:off x="2278143" y="3169456"/>
              <a:ext cx="869338" cy="1200332"/>
            </a:xfrm>
            <a:custGeom>
              <a:avLst/>
              <a:gdLst>
                <a:gd name="connsiteX0" fmla="*/ 869338 w 869338"/>
                <a:gd name="connsiteY0" fmla="*/ 433944 h 1200332"/>
                <a:gd name="connsiteX1" fmla="*/ 456669 w 869338"/>
                <a:gd name="connsiteY1" fmla="*/ 1189351 h 1200332"/>
                <a:gd name="connsiteX2" fmla="*/ 412669 w 869338"/>
                <a:gd name="connsiteY2" fmla="*/ 1189351 h 1200332"/>
                <a:gd name="connsiteX3" fmla="*/ 0 w 869338"/>
                <a:gd name="connsiteY3" fmla="*/ 433944 h 1200332"/>
                <a:gd name="connsiteX4" fmla="*/ 434669 w 869338"/>
                <a:gd name="connsiteY4" fmla="*/ 0 h 1200332"/>
                <a:gd name="connsiteX5" fmla="*/ 869338 w 869338"/>
                <a:gd name="connsiteY5" fmla="*/ 433944 h 120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9338" h="1200332">
                  <a:moveTo>
                    <a:pt x="869338" y="433944"/>
                  </a:moveTo>
                  <a:cubicBezTo>
                    <a:pt x="869338" y="640932"/>
                    <a:pt x="545336" y="1074875"/>
                    <a:pt x="456669" y="1189351"/>
                  </a:cubicBezTo>
                  <a:cubicBezTo>
                    <a:pt x="445336" y="1203993"/>
                    <a:pt x="423336" y="1203993"/>
                    <a:pt x="412669" y="1189351"/>
                  </a:cubicBezTo>
                  <a:cubicBezTo>
                    <a:pt x="324002" y="1074875"/>
                    <a:pt x="0" y="640932"/>
                    <a:pt x="0" y="433944"/>
                  </a:cubicBezTo>
                  <a:cubicBezTo>
                    <a:pt x="0" y="194343"/>
                    <a:pt x="194668" y="0"/>
                    <a:pt x="434669" y="0"/>
                  </a:cubicBezTo>
                  <a:cubicBezTo>
                    <a:pt x="674671" y="0"/>
                    <a:pt x="869338" y="194343"/>
                    <a:pt x="869338" y="433944"/>
                  </a:cubicBezTo>
                  <a:close/>
                </a:path>
              </a:pathLst>
            </a:custGeom>
            <a:solidFill>
              <a:srgbClr val="BA87ED"/>
            </a:solidFill>
            <a:ln w="66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7235C327-3D9A-4130-B3E3-9B05D4886012}"/>
                </a:ext>
              </a:extLst>
            </p:cNvPr>
            <p:cNvSpPr/>
            <p:nvPr/>
          </p:nvSpPr>
          <p:spPr>
            <a:xfrm>
              <a:off x="2524177" y="3392250"/>
              <a:ext cx="377270" cy="3772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6" name="TextBox 101">
            <a:extLst>
              <a:ext uri="{FF2B5EF4-FFF2-40B4-BE49-F238E27FC236}">
                <a16:creationId xmlns:a16="http://schemas.microsoft.com/office/drawing/2014/main" id="{1ACB7A92-82DF-4F5D-86CC-350C166CBA39}"/>
              </a:ext>
            </a:extLst>
          </p:cNvPr>
          <p:cNvSpPr txBox="1"/>
          <p:nvPr/>
        </p:nvSpPr>
        <p:spPr>
          <a:xfrm>
            <a:off x="9929087" y="5814869"/>
            <a:ext cx="1264192" cy="917106"/>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2015</a:t>
            </a:r>
            <a:endParaRPr kumimoji="0" lang="en-IN" sz="2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grpSp>
        <p:nvGrpSpPr>
          <p:cNvPr id="27" name="Grup 26">
            <a:extLst>
              <a:ext uri="{FF2B5EF4-FFF2-40B4-BE49-F238E27FC236}">
                <a16:creationId xmlns:a16="http://schemas.microsoft.com/office/drawing/2014/main" id="{A7BB9A6E-D53F-4ECD-963E-D8A194715E1A}"/>
              </a:ext>
            </a:extLst>
          </p:cNvPr>
          <p:cNvGrpSpPr/>
          <p:nvPr/>
        </p:nvGrpSpPr>
        <p:grpSpPr>
          <a:xfrm>
            <a:off x="11749856" y="4546316"/>
            <a:ext cx="514173" cy="684804"/>
            <a:chOff x="2278143" y="3169456"/>
            <a:chExt cx="869338" cy="1200332"/>
          </a:xfrm>
        </p:grpSpPr>
        <p:sp>
          <p:nvSpPr>
            <p:cNvPr id="28" name="Freeform: Shape 4">
              <a:extLst>
                <a:ext uri="{FF2B5EF4-FFF2-40B4-BE49-F238E27FC236}">
                  <a16:creationId xmlns:a16="http://schemas.microsoft.com/office/drawing/2014/main" id="{18B27A26-7DD0-470B-A014-6C45C98454E8}"/>
                </a:ext>
              </a:extLst>
            </p:cNvPr>
            <p:cNvSpPr/>
            <p:nvPr/>
          </p:nvSpPr>
          <p:spPr>
            <a:xfrm>
              <a:off x="2278143" y="3169456"/>
              <a:ext cx="869338" cy="1200332"/>
            </a:xfrm>
            <a:custGeom>
              <a:avLst/>
              <a:gdLst>
                <a:gd name="connsiteX0" fmla="*/ 869338 w 869338"/>
                <a:gd name="connsiteY0" fmla="*/ 433944 h 1200332"/>
                <a:gd name="connsiteX1" fmla="*/ 456669 w 869338"/>
                <a:gd name="connsiteY1" fmla="*/ 1189351 h 1200332"/>
                <a:gd name="connsiteX2" fmla="*/ 412669 w 869338"/>
                <a:gd name="connsiteY2" fmla="*/ 1189351 h 1200332"/>
                <a:gd name="connsiteX3" fmla="*/ 0 w 869338"/>
                <a:gd name="connsiteY3" fmla="*/ 433944 h 1200332"/>
                <a:gd name="connsiteX4" fmla="*/ 434669 w 869338"/>
                <a:gd name="connsiteY4" fmla="*/ 0 h 1200332"/>
                <a:gd name="connsiteX5" fmla="*/ 869338 w 869338"/>
                <a:gd name="connsiteY5" fmla="*/ 433944 h 120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9338" h="1200332">
                  <a:moveTo>
                    <a:pt x="869338" y="433944"/>
                  </a:moveTo>
                  <a:cubicBezTo>
                    <a:pt x="869338" y="640932"/>
                    <a:pt x="545336" y="1074875"/>
                    <a:pt x="456669" y="1189351"/>
                  </a:cubicBezTo>
                  <a:cubicBezTo>
                    <a:pt x="445336" y="1203993"/>
                    <a:pt x="423336" y="1203993"/>
                    <a:pt x="412669" y="1189351"/>
                  </a:cubicBezTo>
                  <a:cubicBezTo>
                    <a:pt x="324002" y="1074875"/>
                    <a:pt x="0" y="640932"/>
                    <a:pt x="0" y="433944"/>
                  </a:cubicBezTo>
                  <a:cubicBezTo>
                    <a:pt x="0" y="194343"/>
                    <a:pt x="194668" y="0"/>
                    <a:pt x="434669" y="0"/>
                  </a:cubicBezTo>
                  <a:cubicBezTo>
                    <a:pt x="674671" y="0"/>
                    <a:pt x="869338" y="194343"/>
                    <a:pt x="869338" y="433944"/>
                  </a:cubicBezTo>
                  <a:close/>
                </a:path>
              </a:pathLst>
            </a:custGeom>
            <a:solidFill>
              <a:schemeClr val="accent2">
                <a:lumMod val="60000"/>
                <a:lumOff val="40000"/>
              </a:schemeClr>
            </a:solidFill>
            <a:ln w="66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2ACDD7AC-B8FD-4170-8891-10756990558C}"/>
                </a:ext>
              </a:extLst>
            </p:cNvPr>
            <p:cNvSpPr/>
            <p:nvPr/>
          </p:nvSpPr>
          <p:spPr>
            <a:xfrm>
              <a:off x="2524177" y="3392250"/>
              <a:ext cx="377270" cy="3772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0" name="TextBox 101">
            <a:extLst>
              <a:ext uri="{FF2B5EF4-FFF2-40B4-BE49-F238E27FC236}">
                <a16:creationId xmlns:a16="http://schemas.microsoft.com/office/drawing/2014/main" id="{6E97404B-F5AE-4B5B-A786-CF3C63901AC2}"/>
              </a:ext>
            </a:extLst>
          </p:cNvPr>
          <p:cNvSpPr txBox="1"/>
          <p:nvPr/>
        </p:nvSpPr>
        <p:spPr>
          <a:xfrm>
            <a:off x="11403527" y="4963582"/>
            <a:ext cx="1264192" cy="917106"/>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2017</a:t>
            </a:r>
            <a:endParaRPr kumimoji="0" lang="en-IN" sz="2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grpSp>
        <p:nvGrpSpPr>
          <p:cNvPr id="31" name="Grup 30">
            <a:extLst>
              <a:ext uri="{FF2B5EF4-FFF2-40B4-BE49-F238E27FC236}">
                <a16:creationId xmlns:a16="http://schemas.microsoft.com/office/drawing/2014/main" id="{BE4EB120-8AC0-47E6-8C8C-AE833743C76E}"/>
              </a:ext>
            </a:extLst>
          </p:cNvPr>
          <p:cNvGrpSpPr/>
          <p:nvPr/>
        </p:nvGrpSpPr>
        <p:grpSpPr>
          <a:xfrm>
            <a:off x="10026189" y="1760965"/>
            <a:ext cx="502973" cy="684803"/>
            <a:chOff x="2278143" y="3169456"/>
            <a:chExt cx="869338" cy="1200332"/>
          </a:xfrm>
        </p:grpSpPr>
        <p:sp>
          <p:nvSpPr>
            <p:cNvPr id="32" name="Freeform: Shape 4">
              <a:extLst>
                <a:ext uri="{FF2B5EF4-FFF2-40B4-BE49-F238E27FC236}">
                  <a16:creationId xmlns:a16="http://schemas.microsoft.com/office/drawing/2014/main" id="{2999A1E1-A0D8-4DC2-B026-08E837A0F32F}"/>
                </a:ext>
              </a:extLst>
            </p:cNvPr>
            <p:cNvSpPr/>
            <p:nvPr/>
          </p:nvSpPr>
          <p:spPr>
            <a:xfrm>
              <a:off x="2278143" y="3169456"/>
              <a:ext cx="869338" cy="1200332"/>
            </a:xfrm>
            <a:custGeom>
              <a:avLst/>
              <a:gdLst>
                <a:gd name="connsiteX0" fmla="*/ 869338 w 869338"/>
                <a:gd name="connsiteY0" fmla="*/ 433944 h 1200332"/>
                <a:gd name="connsiteX1" fmla="*/ 456669 w 869338"/>
                <a:gd name="connsiteY1" fmla="*/ 1189351 h 1200332"/>
                <a:gd name="connsiteX2" fmla="*/ 412669 w 869338"/>
                <a:gd name="connsiteY2" fmla="*/ 1189351 h 1200332"/>
                <a:gd name="connsiteX3" fmla="*/ 0 w 869338"/>
                <a:gd name="connsiteY3" fmla="*/ 433944 h 1200332"/>
                <a:gd name="connsiteX4" fmla="*/ 434669 w 869338"/>
                <a:gd name="connsiteY4" fmla="*/ 0 h 1200332"/>
                <a:gd name="connsiteX5" fmla="*/ 869338 w 869338"/>
                <a:gd name="connsiteY5" fmla="*/ 433944 h 120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9338" h="1200332">
                  <a:moveTo>
                    <a:pt x="869338" y="433944"/>
                  </a:moveTo>
                  <a:cubicBezTo>
                    <a:pt x="869338" y="640932"/>
                    <a:pt x="545336" y="1074875"/>
                    <a:pt x="456669" y="1189351"/>
                  </a:cubicBezTo>
                  <a:cubicBezTo>
                    <a:pt x="445336" y="1203993"/>
                    <a:pt x="423336" y="1203993"/>
                    <a:pt x="412669" y="1189351"/>
                  </a:cubicBezTo>
                  <a:cubicBezTo>
                    <a:pt x="324002" y="1074875"/>
                    <a:pt x="0" y="640932"/>
                    <a:pt x="0" y="433944"/>
                  </a:cubicBezTo>
                  <a:cubicBezTo>
                    <a:pt x="0" y="194343"/>
                    <a:pt x="194668" y="0"/>
                    <a:pt x="434669" y="0"/>
                  </a:cubicBezTo>
                  <a:cubicBezTo>
                    <a:pt x="674671" y="0"/>
                    <a:pt x="869338" y="194343"/>
                    <a:pt x="869338" y="433944"/>
                  </a:cubicBezTo>
                  <a:close/>
                </a:path>
              </a:pathLst>
            </a:custGeom>
            <a:solidFill>
              <a:srgbClr val="BBE1D2"/>
            </a:solidFill>
            <a:ln w="66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85526882-C4E2-4CED-92DA-40459007E70B}"/>
                </a:ext>
              </a:extLst>
            </p:cNvPr>
            <p:cNvSpPr/>
            <p:nvPr/>
          </p:nvSpPr>
          <p:spPr>
            <a:xfrm>
              <a:off x="2524177" y="3392250"/>
              <a:ext cx="377270" cy="3772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TextBox 101">
            <a:extLst>
              <a:ext uri="{FF2B5EF4-FFF2-40B4-BE49-F238E27FC236}">
                <a16:creationId xmlns:a16="http://schemas.microsoft.com/office/drawing/2014/main" id="{4A067ACC-5C2D-488E-9BFB-0A658AD89958}"/>
              </a:ext>
            </a:extLst>
          </p:cNvPr>
          <p:cNvSpPr txBox="1"/>
          <p:nvPr/>
        </p:nvSpPr>
        <p:spPr>
          <a:xfrm>
            <a:off x="9612257" y="2190501"/>
            <a:ext cx="1264192" cy="917106"/>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2021</a:t>
            </a:r>
            <a:endParaRPr kumimoji="0" lang="en-IN" sz="2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35" name="TextBox 101">
            <a:extLst>
              <a:ext uri="{FF2B5EF4-FFF2-40B4-BE49-F238E27FC236}">
                <a16:creationId xmlns:a16="http://schemas.microsoft.com/office/drawing/2014/main" id="{D66D4999-1B7F-4613-9A9E-A881605637C5}"/>
              </a:ext>
            </a:extLst>
          </p:cNvPr>
          <p:cNvSpPr txBox="1"/>
          <p:nvPr/>
        </p:nvSpPr>
        <p:spPr>
          <a:xfrm>
            <a:off x="14500783" y="1948385"/>
            <a:ext cx="1264192" cy="917106"/>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2025</a:t>
            </a:r>
            <a:endParaRPr kumimoji="0" lang="en-IN"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grpSp>
        <p:nvGrpSpPr>
          <p:cNvPr id="36" name="Grup 35">
            <a:extLst>
              <a:ext uri="{FF2B5EF4-FFF2-40B4-BE49-F238E27FC236}">
                <a16:creationId xmlns:a16="http://schemas.microsoft.com/office/drawing/2014/main" id="{F31EBA56-AC1E-495E-AA86-7ED6A9F9B3A9}"/>
              </a:ext>
            </a:extLst>
          </p:cNvPr>
          <p:cNvGrpSpPr/>
          <p:nvPr/>
        </p:nvGrpSpPr>
        <p:grpSpPr>
          <a:xfrm>
            <a:off x="12012542" y="1278846"/>
            <a:ext cx="502973" cy="684803"/>
            <a:chOff x="2278143" y="3169456"/>
            <a:chExt cx="869338" cy="1200332"/>
          </a:xfrm>
        </p:grpSpPr>
        <p:sp>
          <p:nvSpPr>
            <p:cNvPr id="37" name="Freeform: Shape 4">
              <a:extLst>
                <a:ext uri="{FF2B5EF4-FFF2-40B4-BE49-F238E27FC236}">
                  <a16:creationId xmlns:a16="http://schemas.microsoft.com/office/drawing/2014/main" id="{E947A351-980D-448F-93A3-60D1FAECF630}"/>
                </a:ext>
              </a:extLst>
            </p:cNvPr>
            <p:cNvSpPr/>
            <p:nvPr/>
          </p:nvSpPr>
          <p:spPr>
            <a:xfrm>
              <a:off x="2278143" y="3169456"/>
              <a:ext cx="869338" cy="1200332"/>
            </a:xfrm>
            <a:custGeom>
              <a:avLst/>
              <a:gdLst>
                <a:gd name="connsiteX0" fmla="*/ 869338 w 869338"/>
                <a:gd name="connsiteY0" fmla="*/ 433944 h 1200332"/>
                <a:gd name="connsiteX1" fmla="*/ 456669 w 869338"/>
                <a:gd name="connsiteY1" fmla="*/ 1189351 h 1200332"/>
                <a:gd name="connsiteX2" fmla="*/ 412669 w 869338"/>
                <a:gd name="connsiteY2" fmla="*/ 1189351 h 1200332"/>
                <a:gd name="connsiteX3" fmla="*/ 0 w 869338"/>
                <a:gd name="connsiteY3" fmla="*/ 433944 h 1200332"/>
                <a:gd name="connsiteX4" fmla="*/ 434669 w 869338"/>
                <a:gd name="connsiteY4" fmla="*/ 0 h 1200332"/>
                <a:gd name="connsiteX5" fmla="*/ 869338 w 869338"/>
                <a:gd name="connsiteY5" fmla="*/ 433944 h 120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9338" h="1200332">
                  <a:moveTo>
                    <a:pt x="869338" y="433944"/>
                  </a:moveTo>
                  <a:cubicBezTo>
                    <a:pt x="869338" y="640932"/>
                    <a:pt x="545336" y="1074875"/>
                    <a:pt x="456669" y="1189351"/>
                  </a:cubicBezTo>
                  <a:cubicBezTo>
                    <a:pt x="445336" y="1203993"/>
                    <a:pt x="423336" y="1203993"/>
                    <a:pt x="412669" y="1189351"/>
                  </a:cubicBezTo>
                  <a:cubicBezTo>
                    <a:pt x="324002" y="1074875"/>
                    <a:pt x="0" y="640932"/>
                    <a:pt x="0" y="433944"/>
                  </a:cubicBezTo>
                  <a:cubicBezTo>
                    <a:pt x="0" y="194343"/>
                    <a:pt x="194668" y="0"/>
                    <a:pt x="434669" y="0"/>
                  </a:cubicBezTo>
                  <a:cubicBezTo>
                    <a:pt x="674671" y="0"/>
                    <a:pt x="869338" y="194343"/>
                    <a:pt x="869338" y="433944"/>
                  </a:cubicBezTo>
                  <a:close/>
                </a:path>
              </a:pathLst>
            </a:custGeom>
            <a:solidFill>
              <a:srgbClr val="BBE1D2"/>
            </a:solidFill>
            <a:ln w="66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2520679C-A08A-4716-9CF5-ABF57A164CB8}"/>
                </a:ext>
              </a:extLst>
            </p:cNvPr>
            <p:cNvSpPr/>
            <p:nvPr/>
          </p:nvSpPr>
          <p:spPr>
            <a:xfrm>
              <a:off x="2524177" y="3392250"/>
              <a:ext cx="377270" cy="3772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9" name="TextBox 101">
            <a:extLst>
              <a:ext uri="{FF2B5EF4-FFF2-40B4-BE49-F238E27FC236}">
                <a16:creationId xmlns:a16="http://schemas.microsoft.com/office/drawing/2014/main" id="{B802C14D-158A-45C8-95C0-DB808E21E8D8}"/>
              </a:ext>
            </a:extLst>
          </p:cNvPr>
          <p:cNvSpPr txBox="1"/>
          <p:nvPr/>
        </p:nvSpPr>
        <p:spPr>
          <a:xfrm>
            <a:off x="11707266" y="1688494"/>
            <a:ext cx="1264192" cy="917106"/>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2022</a:t>
            </a:r>
            <a:endParaRPr kumimoji="0" lang="en-IN" sz="2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2" name="Dikdörtgen 1">
            <a:extLst>
              <a:ext uri="{FF2B5EF4-FFF2-40B4-BE49-F238E27FC236}">
                <a16:creationId xmlns:a16="http://schemas.microsoft.com/office/drawing/2014/main" id="{7D150F1A-E6EF-4CFB-9C1A-E240C3BFB0D6}"/>
              </a:ext>
            </a:extLst>
          </p:cNvPr>
          <p:cNvSpPr/>
          <p:nvPr/>
        </p:nvSpPr>
        <p:spPr>
          <a:xfrm>
            <a:off x="143147" y="3271342"/>
            <a:ext cx="8145999" cy="1200329"/>
          </a:xfrm>
          <a:prstGeom prst="rect">
            <a:avLst/>
          </a:prstGeom>
        </p:spPr>
        <p:txBody>
          <a:bodyPr wrap="square">
            <a:spAutoFit/>
          </a:bodyPr>
          <a:lstStyle/>
          <a:p>
            <a:pPr algn="just"/>
            <a:r>
              <a:rPr lang="tr-TR" sz="2400" i="1" dirty="0">
                <a:cs typeface="Times New Roman" panose="02020603050405020304" pitchFamily="18" charset="0"/>
              </a:rPr>
              <a:t>Bu kapsamda, Belgenin hazırlanması amacıyla; AFAD ilgili birimlerinden personel bilgileri toplanmış ve </a:t>
            </a:r>
            <a:r>
              <a:rPr lang="tr-TR" sz="2400" b="1" i="1" dirty="0">
                <a:cs typeface="Times New Roman" panose="02020603050405020304" pitchFamily="18" charset="0"/>
              </a:rPr>
              <a:t>Komisyon Oluru </a:t>
            </a:r>
            <a:r>
              <a:rPr lang="tr-TR" sz="2400" i="1" dirty="0">
                <a:cs typeface="Times New Roman" panose="02020603050405020304" pitchFamily="18" charset="0"/>
              </a:rPr>
              <a:t>süreci başlatılmıştır. </a:t>
            </a:r>
          </a:p>
        </p:txBody>
      </p:sp>
      <p:sp>
        <p:nvSpPr>
          <p:cNvPr id="41" name="Şeritli Sağ Ok 10">
            <a:extLst>
              <a:ext uri="{FF2B5EF4-FFF2-40B4-BE49-F238E27FC236}">
                <a16:creationId xmlns:a16="http://schemas.microsoft.com/office/drawing/2014/main" id="{B0A58D00-210A-4AD0-AFB1-FDAB6704C694}"/>
              </a:ext>
            </a:extLst>
          </p:cNvPr>
          <p:cNvSpPr/>
          <p:nvPr/>
        </p:nvSpPr>
        <p:spPr>
          <a:xfrm>
            <a:off x="13478024" y="2397246"/>
            <a:ext cx="3592581" cy="965560"/>
          </a:xfrm>
          <a:prstGeom prst="stripedRightArrow">
            <a:avLst/>
          </a:prstGeom>
          <a:solidFill>
            <a:srgbClr val="C55A1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grpSp>
        <p:nvGrpSpPr>
          <p:cNvPr id="42" name="Grup 41">
            <a:extLst>
              <a:ext uri="{FF2B5EF4-FFF2-40B4-BE49-F238E27FC236}">
                <a16:creationId xmlns:a16="http://schemas.microsoft.com/office/drawing/2014/main" id="{E3EE2816-0484-41C4-BA8D-8BE7BC867743}"/>
              </a:ext>
            </a:extLst>
          </p:cNvPr>
          <p:cNvGrpSpPr/>
          <p:nvPr/>
        </p:nvGrpSpPr>
        <p:grpSpPr>
          <a:xfrm>
            <a:off x="14870119" y="1470957"/>
            <a:ext cx="502973" cy="684803"/>
            <a:chOff x="2278143" y="3169456"/>
            <a:chExt cx="869338" cy="1200332"/>
          </a:xfrm>
          <a:solidFill>
            <a:schemeClr val="accent2">
              <a:lumMod val="75000"/>
            </a:schemeClr>
          </a:solidFill>
        </p:grpSpPr>
        <p:sp>
          <p:nvSpPr>
            <p:cNvPr id="43" name="Freeform: Shape 4">
              <a:extLst>
                <a:ext uri="{FF2B5EF4-FFF2-40B4-BE49-F238E27FC236}">
                  <a16:creationId xmlns:a16="http://schemas.microsoft.com/office/drawing/2014/main" id="{F962DC56-26B6-47E6-86D7-B50E3D595A38}"/>
                </a:ext>
              </a:extLst>
            </p:cNvPr>
            <p:cNvSpPr/>
            <p:nvPr/>
          </p:nvSpPr>
          <p:spPr>
            <a:xfrm>
              <a:off x="2278143" y="3169456"/>
              <a:ext cx="869338" cy="1200332"/>
            </a:xfrm>
            <a:custGeom>
              <a:avLst/>
              <a:gdLst>
                <a:gd name="connsiteX0" fmla="*/ 869338 w 869338"/>
                <a:gd name="connsiteY0" fmla="*/ 433944 h 1200332"/>
                <a:gd name="connsiteX1" fmla="*/ 456669 w 869338"/>
                <a:gd name="connsiteY1" fmla="*/ 1189351 h 1200332"/>
                <a:gd name="connsiteX2" fmla="*/ 412669 w 869338"/>
                <a:gd name="connsiteY2" fmla="*/ 1189351 h 1200332"/>
                <a:gd name="connsiteX3" fmla="*/ 0 w 869338"/>
                <a:gd name="connsiteY3" fmla="*/ 433944 h 1200332"/>
                <a:gd name="connsiteX4" fmla="*/ 434669 w 869338"/>
                <a:gd name="connsiteY4" fmla="*/ 0 h 1200332"/>
                <a:gd name="connsiteX5" fmla="*/ 869338 w 869338"/>
                <a:gd name="connsiteY5" fmla="*/ 433944 h 120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9338" h="1200332">
                  <a:moveTo>
                    <a:pt x="869338" y="433944"/>
                  </a:moveTo>
                  <a:cubicBezTo>
                    <a:pt x="869338" y="640932"/>
                    <a:pt x="545336" y="1074875"/>
                    <a:pt x="456669" y="1189351"/>
                  </a:cubicBezTo>
                  <a:cubicBezTo>
                    <a:pt x="445336" y="1203993"/>
                    <a:pt x="423336" y="1203993"/>
                    <a:pt x="412669" y="1189351"/>
                  </a:cubicBezTo>
                  <a:cubicBezTo>
                    <a:pt x="324002" y="1074875"/>
                    <a:pt x="0" y="640932"/>
                    <a:pt x="0" y="433944"/>
                  </a:cubicBezTo>
                  <a:cubicBezTo>
                    <a:pt x="0" y="194343"/>
                    <a:pt x="194668" y="0"/>
                    <a:pt x="434669" y="0"/>
                  </a:cubicBezTo>
                  <a:cubicBezTo>
                    <a:pt x="674671" y="0"/>
                    <a:pt x="869338" y="194343"/>
                    <a:pt x="869338" y="433944"/>
                  </a:cubicBezTo>
                  <a:close/>
                </a:path>
              </a:pathLst>
            </a:custGeom>
            <a:grpFill/>
            <a:ln w="66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40C6734F-D97E-4022-8449-F88FB8F194EC}"/>
                </a:ext>
              </a:extLst>
            </p:cNvPr>
            <p:cNvSpPr/>
            <p:nvPr/>
          </p:nvSpPr>
          <p:spPr>
            <a:xfrm>
              <a:off x="2524177" y="3392250"/>
              <a:ext cx="377270" cy="3772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5" name="Oval 44">
            <a:extLst>
              <a:ext uri="{FF2B5EF4-FFF2-40B4-BE49-F238E27FC236}">
                <a16:creationId xmlns:a16="http://schemas.microsoft.com/office/drawing/2014/main" id="{6520C6B6-9359-43D2-B258-4BE626D0F8EE}"/>
              </a:ext>
            </a:extLst>
          </p:cNvPr>
          <p:cNvSpPr/>
          <p:nvPr/>
        </p:nvSpPr>
        <p:spPr>
          <a:xfrm>
            <a:off x="15012466" y="1625351"/>
            <a:ext cx="218277" cy="2152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990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3D1EA6F0-4BD1-40BE-93A3-9FCB25B72035}"/>
              </a:ext>
            </a:extLst>
          </p:cNvPr>
          <p:cNvSpPr txBox="1"/>
          <p:nvPr/>
        </p:nvSpPr>
        <p:spPr>
          <a:xfrm>
            <a:off x="243217" y="282408"/>
            <a:ext cx="9410801" cy="584775"/>
          </a:xfrm>
          <a:prstGeom prst="rect">
            <a:avLst/>
          </a:prstGeom>
          <a:noFill/>
        </p:spPr>
        <p:txBody>
          <a:bodyPr wrap="square" rtlCol="0">
            <a:spAutoFit/>
          </a:bodyPr>
          <a:lstStyle/>
          <a:p>
            <a:pPr>
              <a:defRPr/>
            </a:pPr>
            <a:r>
              <a:rPr lang="tr-TR" sz="3200" b="1" dirty="0">
                <a:solidFill>
                  <a:srgbClr val="FFC000"/>
                </a:solidFill>
                <a:effectLst>
                  <a:outerShdw blurRad="38100" dist="38100" dir="2700000" algn="tl">
                    <a:srgbClr val="000000">
                      <a:alpha val="43137"/>
                    </a:srgbClr>
                  </a:outerShdw>
                </a:effectLst>
              </a:rPr>
              <a:t>OPERASYONEL MÜDAHALE STRATEJİSİ</a:t>
            </a:r>
          </a:p>
        </p:txBody>
      </p:sp>
      <p:pic>
        <p:nvPicPr>
          <p:cNvPr id="9" name="Resim 8">
            <a:extLst>
              <a:ext uri="{FF2B5EF4-FFF2-40B4-BE49-F238E27FC236}">
                <a16:creationId xmlns:a16="http://schemas.microsoft.com/office/drawing/2014/main" id="{F18B7237-BA31-451D-BF86-7132F37F72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487" y="2213600"/>
            <a:ext cx="11285373" cy="6359692"/>
          </a:xfrm>
          <a:prstGeom prst="rect">
            <a:avLst/>
          </a:prstGeom>
        </p:spPr>
      </p:pic>
      <p:sp>
        <p:nvSpPr>
          <p:cNvPr id="10" name="Metin kutusu 9">
            <a:extLst>
              <a:ext uri="{FF2B5EF4-FFF2-40B4-BE49-F238E27FC236}">
                <a16:creationId xmlns:a16="http://schemas.microsoft.com/office/drawing/2014/main" id="{49FEF132-F66D-4C69-ADE9-E5CE635D8637}"/>
              </a:ext>
            </a:extLst>
          </p:cNvPr>
          <p:cNvSpPr txBox="1"/>
          <p:nvPr/>
        </p:nvSpPr>
        <p:spPr>
          <a:xfrm>
            <a:off x="570626" y="1379710"/>
            <a:ext cx="10512710" cy="795089"/>
          </a:xfrm>
          <a:prstGeom prst="rect">
            <a:avLst/>
          </a:prstGeom>
          <a:noFill/>
        </p:spPr>
        <p:txBody>
          <a:bodyPr wrap="square" rtlCol="0">
            <a:spAutoFit/>
          </a:bodyPr>
          <a:lstStyle/>
          <a:p>
            <a:pPr marL="434969" indent="-434969">
              <a:buFont typeface="Arial" panose="020B0604020202020204" pitchFamily="34" charset="0"/>
              <a:buChar char="•"/>
            </a:pPr>
            <a:r>
              <a:rPr lang="tr-TR" sz="2131" dirty="0">
                <a:solidFill>
                  <a:schemeClr val="bg2">
                    <a:lumMod val="25000"/>
                  </a:schemeClr>
                </a:solidFill>
              </a:rPr>
              <a:t>Afetlerden Elde Edilen Tecrübeler Işığında </a:t>
            </a:r>
          </a:p>
          <a:p>
            <a:r>
              <a:rPr lang="tr-TR" sz="2436" b="1" i="1" dirty="0">
                <a:solidFill>
                  <a:srgbClr val="C00000"/>
                </a:solidFill>
              </a:rPr>
              <a:t>« TÜRKİYE AFET MÜDAHALE PLANI (TAMP) » NI YENİLİYORUZ.</a:t>
            </a:r>
            <a:endParaRPr lang="tr-TR" sz="2740" b="1" i="1" dirty="0">
              <a:solidFill>
                <a:srgbClr val="C00000"/>
              </a:solidFill>
            </a:endParaRPr>
          </a:p>
        </p:txBody>
      </p:sp>
      <p:sp>
        <p:nvSpPr>
          <p:cNvPr id="12" name="Metin kutusu 11">
            <a:extLst>
              <a:ext uri="{FF2B5EF4-FFF2-40B4-BE49-F238E27FC236}">
                <a16:creationId xmlns:a16="http://schemas.microsoft.com/office/drawing/2014/main" id="{094AEC13-719E-42F6-B7E5-5C826C39AAB0}"/>
              </a:ext>
            </a:extLst>
          </p:cNvPr>
          <p:cNvSpPr txBox="1"/>
          <p:nvPr/>
        </p:nvSpPr>
        <p:spPr>
          <a:xfrm>
            <a:off x="582851" y="8598113"/>
            <a:ext cx="11199009" cy="513987"/>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tr-TR" sz="2131" i="1" dirty="0"/>
              <a:t>TAMP PLANI; </a:t>
            </a:r>
            <a:r>
              <a:rPr lang="tr-TR" sz="2131" b="1" i="1" dirty="0"/>
              <a:t>YERELDE 23, ULUSALDA 25 AFET </a:t>
            </a:r>
            <a:r>
              <a:rPr lang="tr-TR" sz="2131" i="1" dirty="0"/>
              <a:t>GRUBUNDAN  OLUŞMAKTADIR</a:t>
            </a:r>
            <a:r>
              <a:rPr lang="tr-TR" sz="2740" i="1" dirty="0"/>
              <a:t>.</a:t>
            </a:r>
          </a:p>
        </p:txBody>
      </p:sp>
      <p:sp>
        <p:nvSpPr>
          <p:cNvPr id="14" name="Dikdörtgen 13">
            <a:extLst>
              <a:ext uri="{FF2B5EF4-FFF2-40B4-BE49-F238E27FC236}">
                <a16:creationId xmlns:a16="http://schemas.microsoft.com/office/drawing/2014/main" id="{317A098B-3A88-4029-A371-581ED31373A0}"/>
              </a:ext>
            </a:extLst>
          </p:cNvPr>
          <p:cNvSpPr/>
          <p:nvPr/>
        </p:nvSpPr>
        <p:spPr>
          <a:xfrm>
            <a:off x="11942938" y="1489354"/>
            <a:ext cx="5804306" cy="7670963"/>
          </a:xfrm>
          <a:prstGeom prst="rect">
            <a:avLst/>
          </a:prstGeom>
          <a:noFill/>
          <a:ln w="190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740"/>
          </a:p>
        </p:txBody>
      </p:sp>
      <p:pic>
        <p:nvPicPr>
          <p:cNvPr id="15" name="Resim 14">
            <a:extLst>
              <a:ext uri="{FF2B5EF4-FFF2-40B4-BE49-F238E27FC236}">
                <a16:creationId xmlns:a16="http://schemas.microsoft.com/office/drawing/2014/main" id="{00426A12-243D-4572-BA7A-E73A519AFA81}"/>
              </a:ext>
            </a:extLst>
          </p:cNvPr>
          <p:cNvPicPr>
            <a:picLocks noChangeAspect="1"/>
          </p:cNvPicPr>
          <p:nvPr/>
        </p:nvPicPr>
        <p:blipFill rotWithShape="1">
          <a:blip r:embed="rId3">
            <a:clrChange>
              <a:clrFrom>
                <a:srgbClr val="FDFDFD"/>
              </a:clrFrom>
              <a:clrTo>
                <a:srgbClr val="FDFDFD">
                  <a:alpha val="0"/>
                </a:srgbClr>
              </a:clrTo>
            </a:clrChange>
          </a:blip>
          <a:srcRect t="69489"/>
          <a:stretch/>
        </p:blipFill>
        <p:spPr>
          <a:xfrm>
            <a:off x="12210100" y="1602249"/>
            <a:ext cx="5376066" cy="2290544"/>
          </a:xfrm>
          <a:prstGeom prst="rect">
            <a:avLst/>
          </a:prstGeom>
        </p:spPr>
      </p:pic>
      <p:pic>
        <p:nvPicPr>
          <p:cNvPr id="16" name="Resim 15">
            <a:extLst>
              <a:ext uri="{FF2B5EF4-FFF2-40B4-BE49-F238E27FC236}">
                <a16:creationId xmlns:a16="http://schemas.microsoft.com/office/drawing/2014/main" id="{5D2AFAD3-F49B-4EAD-AFC0-BCB9C28BDDEE}"/>
              </a:ext>
            </a:extLst>
          </p:cNvPr>
          <p:cNvPicPr>
            <a:picLocks noChangeAspect="1"/>
          </p:cNvPicPr>
          <p:nvPr/>
        </p:nvPicPr>
        <p:blipFill rotWithShape="1">
          <a:blip r:embed="rId3">
            <a:clrChange>
              <a:clrFrom>
                <a:srgbClr val="FDFDFD"/>
              </a:clrFrom>
              <a:clrTo>
                <a:srgbClr val="FDFDFD">
                  <a:alpha val="0"/>
                </a:srgbClr>
              </a:clrTo>
            </a:clrChange>
          </a:blip>
          <a:srcRect b="31143"/>
          <a:stretch/>
        </p:blipFill>
        <p:spPr>
          <a:xfrm>
            <a:off x="12692580" y="3892792"/>
            <a:ext cx="4893587" cy="4705320"/>
          </a:xfrm>
          <a:prstGeom prst="rect">
            <a:avLst/>
          </a:prstGeom>
        </p:spPr>
      </p:pic>
    </p:spTree>
    <p:extLst>
      <p:ext uri="{BB962C8B-B14F-4D97-AF65-F5344CB8AC3E}">
        <p14:creationId xmlns:p14="http://schemas.microsoft.com/office/powerpoint/2010/main" val="4250820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CustomShape 1"/>
          <p:cNvSpPr/>
          <p:nvPr/>
        </p:nvSpPr>
        <p:spPr>
          <a:xfrm>
            <a:off x="129526" y="279332"/>
            <a:ext cx="18037420" cy="630780"/>
          </a:xfrm>
          <a:prstGeom prst="rect">
            <a:avLst/>
          </a:prstGeom>
          <a:noFill/>
          <a:ln>
            <a:noFill/>
          </a:ln>
        </p:spPr>
        <p:style>
          <a:lnRef idx="0">
            <a:scrgbClr r="0" g="0" b="0"/>
          </a:lnRef>
          <a:fillRef idx="0">
            <a:scrgbClr r="0" g="0" b="0"/>
          </a:fillRef>
          <a:effectRef idx="0">
            <a:scrgbClr r="0" g="0" b="0"/>
          </a:effectRef>
          <a:fontRef idx="minor"/>
        </p:style>
        <p:txBody>
          <a:bodyPr lIns="137000" tIns="68500" rIns="137000" bIns="68500">
            <a:spAutoFit/>
          </a:bodyPr>
          <a:lstStyle/>
          <a:p>
            <a:pPr>
              <a:defRPr/>
            </a:pPr>
            <a:r>
              <a:rPr lang="tr-TR" sz="3200" b="1" dirty="0">
                <a:solidFill>
                  <a:srgbClr val="FFC000"/>
                </a:solidFill>
                <a:effectLst>
                  <a:outerShdw blurRad="38100" dist="38100" dir="2700000" algn="tl">
                    <a:srgbClr val="000000">
                      <a:alpha val="43137"/>
                    </a:srgbClr>
                  </a:outerShdw>
                </a:effectLst>
              </a:rPr>
              <a:t>TASİP - TÜRKİYE AFET SONRASI İYİLEŞTİRME PLANI HAZIRLIK ÇALIŞMALARI </a:t>
            </a:r>
          </a:p>
        </p:txBody>
      </p:sp>
      <p:sp>
        <p:nvSpPr>
          <p:cNvPr id="45" name="CustomShape 3"/>
          <p:cNvSpPr/>
          <p:nvPr/>
        </p:nvSpPr>
        <p:spPr>
          <a:xfrm>
            <a:off x="675948" y="1529953"/>
            <a:ext cx="11213176" cy="559992"/>
          </a:xfrm>
          <a:prstGeom prst="rect">
            <a:avLst/>
          </a:prstGeom>
          <a:solidFill>
            <a:schemeClr val="accent5">
              <a:lumMod val="40000"/>
              <a:lumOff val="60000"/>
            </a:schemeClr>
          </a:solidFill>
          <a:ln>
            <a:noFill/>
          </a:ln>
        </p:spPr>
        <p:style>
          <a:lnRef idx="0">
            <a:scrgbClr r="0" g="0" b="0"/>
          </a:lnRef>
          <a:fillRef idx="0">
            <a:scrgbClr r="0" g="0" b="0"/>
          </a:fillRef>
          <a:effectRef idx="0">
            <a:scrgbClr r="0" g="0" b="0"/>
          </a:effectRef>
          <a:fontRef idx="minor"/>
        </p:style>
        <p:txBody>
          <a:bodyPr lIns="137000" tIns="68500" rIns="137000" bIns="68500">
            <a:spAutoFit/>
          </a:bodyPr>
          <a:lstStyle/>
          <a:p>
            <a:pPr defTabSz="1391900">
              <a:defRPr/>
            </a:pPr>
            <a:r>
              <a:rPr lang="tr-TR" sz="2740" b="1" i="1" dirty="0">
                <a:solidFill>
                  <a:srgbClr val="44546A"/>
                </a:solidFill>
                <a:latin typeface="Calibri" panose="020F0502020204030204"/>
              </a:rPr>
              <a:t>Türkiye Afet Sonrası İyileştirme Planı hazırlık çalışmaları başlatıldı</a:t>
            </a:r>
          </a:p>
        </p:txBody>
      </p:sp>
      <p:grpSp>
        <p:nvGrpSpPr>
          <p:cNvPr id="6" name="Grup 5">
            <a:extLst>
              <a:ext uri="{FF2B5EF4-FFF2-40B4-BE49-F238E27FC236}">
                <a16:creationId xmlns:a16="http://schemas.microsoft.com/office/drawing/2014/main" id="{F74622E3-477D-407A-B7E0-F7C62FA2E5C8}"/>
              </a:ext>
            </a:extLst>
          </p:cNvPr>
          <p:cNvGrpSpPr/>
          <p:nvPr/>
        </p:nvGrpSpPr>
        <p:grpSpPr>
          <a:xfrm>
            <a:off x="983628" y="4973962"/>
            <a:ext cx="10597816" cy="4777770"/>
            <a:chOff x="1022301" y="3308772"/>
            <a:chExt cx="10389769" cy="3544429"/>
          </a:xfrm>
        </p:grpSpPr>
        <p:grpSp>
          <p:nvGrpSpPr>
            <p:cNvPr id="5" name="Grup 4">
              <a:extLst>
                <a:ext uri="{FF2B5EF4-FFF2-40B4-BE49-F238E27FC236}">
                  <a16:creationId xmlns:a16="http://schemas.microsoft.com/office/drawing/2014/main" id="{5120F951-4F27-4DF6-863F-DC5445562732}"/>
                </a:ext>
              </a:extLst>
            </p:cNvPr>
            <p:cNvGrpSpPr/>
            <p:nvPr/>
          </p:nvGrpSpPr>
          <p:grpSpPr>
            <a:xfrm>
              <a:off x="1022301" y="3308772"/>
              <a:ext cx="10389769" cy="3544429"/>
              <a:chOff x="1022301" y="3308772"/>
              <a:chExt cx="10389769" cy="3544429"/>
            </a:xfrm>
          </p:grpSpPr>
          <p:grpSp>
            <p:nvGrpSpPr>
              <p:cNvPr id="64" name="object 8">
                <a:extLst>
                  <a:ext uri="{FF2B5EF4-FFF2-40B4-BE49-F238E27FC236}">
                    <a16:creationId xmlns:a16="http://schemas.microsoft.com/office/drawing/2014/main" id="{958E6363-FF38-4AB6-840B-67140539DB38}"/>
                  </a:ext>
                </a:extLst>
              </p:cNvPr>
              <p:cNvGrpSpPr/>
              <p:nvPr/>
            </p:nvGrpSpPr>
            <p:grpSpPr>
              <a:xfrm>
                <a:off x="8060722" y="3831975"/>
                <a:ext cx="955675" cy="833755"/>
                <a:chOff x="6524956" y="2919236"/>
                <a:chExt cx="955675" cy="833755"/>
              </a:xfrm>
            </p:grpSpPr>
            <p:sp>
              <p:nvSpPr>
                <p:cNvPr id="65" name="object 9">
                  <a:extLst>
                    <a:ext uri="{FF2B5EF4-FFF2-40B4-BE49-F238E27FC236}">
                      <a16:creationId xmlns:a16="http://schemas.microsoft.com/office/drawing/2014/main" id="{8B9AF8D6-091F-494C-8AD8-F82AB3BFE939}"/>
                    </a:ext>
                  </a:extLst>
                </p:cNvPr>
                <p:cNvSpPr/>
                <p:nvPr/>
              </p:nvSpPr>
              <p:spPr>
                <a:xfrm>
                  <a:off x="6524956" y="2919236"/>
                  <a:ext cx="955675" cy="821055"/>
                </a:xfrm>
                <a:custGeom>
                  <a:avLst/>
                  <a:gdLst/>
                  <a:ahLst/>
                  <a:cxnLst/>
                  <a:rect l="l" t="t" r="r" b="b"/>
                  <a:pathLst>
                    <a:path w="955675" h="821054">
                      <a:moveTo>
                        <a:pt x="320954" y="0"/>
                      </a:moveTo>
                      <a:lnTo>
                        <a:pt x="164833" y="27965"/>
                      </a:lnTo>
                      <a:lnTo>
                        <a:pt x="164833" y="600303"/>
                      </a:lnTo>
                      <a:lnTo>
                        <a:pt x="131762" y="607542"/>
                      </a:lnTo>
                      <a:lnTo>
                        <a:pt x="128308" y="611035"/>
                      </a:lnTo>
                      <a:lnTo>
                        <a:pt x="128308" y="679157"/>
                      </a:lnTo>
                      <a:lnTo>
                        <a:pt x="1333" y="715530"/>
                      </a:lnTo>
                      <a:lnTo>
                        <a:pt x="0" y="717270"/>
                      </a:lnTo>
                      <a:lnTo>
                        <a:pt x="0" y="820864"/>
                      </a:lnTo>
                      <a:lnTo>
                        <a:pt x="8928" y="820864"/>
                      </a:lnTo>
                      <a:lnTo>
                        <a:pt x="8928" y="722604"/>
                      </a:lnTo>
                      <a:lnTo>
                        <a:pt x="128308" y="688466"/>
                      </a:lnTo>
                      <a:lnTo>
                        <a:pt x="153314" y="688466"/>
                      </a:lnTo>
                      <a:lnTo>
                        <a:pt x="153314" y="686168"/>
                      </a:lnTo>
                      <a:lnTo>
                        <a:pt x="173837" y="686168"/>
                      </a:lnTo>
                      <a:lnTo>
                        <a:pt x="173837" y="683031"/>
                      </a:lnTo>
                      <a:lnTo>
                        <a:pt x="164833" y="683031"/>
                      </a:lnTo>
                      <a:lnTo>
                        <a:pt x="151676" y="674458"/>
                      </a:lnTo>
                      <a:lnTo>
                        <a:pt x="151676" y="621741"/>
                      </a:lnTo>
                      <a:lnTo>
                        <a:pt x="164833" y="618858"/>
                      </a:lnTo>
                      <a:lnTo>
                        <a:pt x="173837" y="618858"/>
                      </a:lnTo>
                      <a:lnTo>
                        <a:pt x="173837" y="616889"/>
                      </a:lnTo>
                      <a:lnTo>
                        <a:pt x="258736" y="598335"/>
                      </a:lnTo>
                      <a:lnTo>
                        <a:pt x="173837" y="598335"/>
                      </a:lnTo>
                      <a:lnTo>
                        <a:pt x="173837" y="41389"/>
                      </a:lnTo>
                      <a:lnTo>
                        <a:pt x="317322" y="15671"/>
                      </a:lnTo>
                      <a:lnTo>
                        <a:pt x="345644" y="15671"/>
                      </a:lnTo>
                      <a:lnTo>
                        <a:pt x="320954" y="0"/>
                      </a:lnTo>
                      <a:close/>
                    </a:path>
                    <a:path w="955675" h="821054">
                      <a:moveTo>
                        <a:pt x="153314" y="688466"/>
                      </a:moveTo>
                      <a:lnTo>
                        <a:pt x="128308" y="688466"/>
                      </a:lnTo>
                      <a:lnTo>
                        <a:pt x="128308" y="820864"/>
                      </a:lnTo>
                      <a:lnTo>
                        <a:pt x="153314" y="820864"/>
                      </a:lnTo>
                      <a:lnTo>
                        <a:pt x="153314" y="688466"/>
                      </a:lnTo>
                      <a:close/>
                    </a:path>
                    <a:path w="955675" h="821054">
                      <a:moveTo>
                        <a:pt x="173837" y="686168"/>
                      </a:moveTo>
                      <a:lnTo>
                        <a:pt x="153314" y="686168"/>
                      </a:lnTo>
                      <a:lnTo>
                        <a:pt x="164833" y="693661"/>
                      </a:lnTo>
                      <a:lnTo>
                        <a:pt x="164833" y="820864"/>
                      </a:lnTo>
                      <a:lnTo>
                        <a:pt x="173837" y="820864"/>
                      </a:lnTo>
                      <a:lnTo>
                        <a:pt x="173837" y="699515"/>
                      </a:lnTo>
                      <a:lnTo>
                        <a:pt x="190187" y="699515"/>
                      </a:lnTo>
                      <a:lnTo>
                        <a:pt x="173837" y="688886"/>
                      </a:lnTo>
                      <a:lnTo>
                        <a:pt x="173837" y="686168"/>
                      </a:lnTo>
                      <a:close/>
                    </a:path>
                    <a:path w="955675" h="821054">
                      <a:moveTo>
                        <a:pt x="190187" y="699515"/>
                      </a:moveTo>
                      <a:lnTo>
                        <a:pt x="173837" y="699515"/>
                      </a:lnTo>
                      <a:lnTo>
                        <a:pt x="203631" y="718908"/>
                      </a:lnTo>
                      <a:lnTo>
                        <a:pt x="203631" y="820864"/>
                      </a:lnTo>
                      <a:lnTo>
                        <a:pt x="212572" y="820864"/>
                      </a:lnTo>
                      <a:lnTo>
                        <a:pt x="212572" y="714971"/>
                      </a:lnTo>
                      <a:lnTo>
                        <a:pt x="211810" y="713574"/>
                      </a:lnTo>
                      <a:lnTo>
                        <a:pt x="190187" y="699515"/>
                      </a:lnTo>
                      <a:close/>
                    </a:path>
                    <a:path w="955675" h="821054">
                      <a:moveTo>
                        <a:pt x="374117" y="585558"/>
                      </a:moveTo>
                      <a:lnTo>
                        <a:pt x="317195" y="585558"/>
                      </a:lnTo>
                      <a:lnTo>
                        <a:pt x="317195" y="820864"/>
                      </a:lnTo>
                      <a:lnTo>
                        <a:pt x="340537" y="820864"/>
                      </a:lnTo>
                      <a:lnTo>
                        <a:pt x="340537" y="590168"/>
                      </a:lnTo>
                      <a:lnTo>
                        <a:pt x="383392" y="590168"/>
                      </a:lnTo>
                      <a:lnTo>
                        <a:pt x="374117" y="585558"/>
                      </a:lnTo>
                      <a:close/>
                    </a:path>
                    <a:path w="955675" h="821054">
                      <a:moveTo>
                        <a:pt x="383392" y="590168"/>
                      </a:moveTo>
                      <a:lnTo>
                        <a:pt x="340537" y="590168"/>
                      </a:lnTo>
                      <a:lnTo>
                        <a:pt x="384695" y="612101"/>
                      </a:lnTo>
                      <a:lnTo>
                        <a:pt x="384695" y="820864"/>
                      </a:lnTo>
                      <a:lnTo>
                        <a:pt x="393725" y="820864"/>
                      </a:lnTo>
                      <a:lnTo>
                        <a:pt x="393725" y="616584"/>
                      </a:lnTo>
                      <a:lnTo>
                        <a:pt x="421068" y="616585"/>
                      </a:lnTo>
                      <a:lnTo>
                        <a:pt x="421068" y="597280"/>
                      </a:lnTo>
                      <a:lnTo>
                        <a:pt x="397713" y="597280"/>
                      </a:lnTo>
                      <a:lnTo>
                        <a:pt x="393725" y="595299"/>
                      </a:lnTo>
                      <a:lnTo>
                        <a:pt x="393725" y="590816"/>
                      </a:lnTo>
                      <a:lnTo>
                        <a:pt x="384695" y="590816"/>
                      </a:lnTo>
                      <a:lnTo>
                        <a:pt x="383392" y="590168"/>
                      </a:lnTo>
                      <a:close/>
                    </a:path>
                    <a:path w="955675" h="821054">
                      <a:moveTo>
                        <a:pt x="421068" y="616585"/>
                      </a:moveTo>
                      <a:lnTo>
                        <a:pt x="393725" y="616584"/>
                      </a:lnTo>
                      <a:lnTo>
                        <a:pt x="394690" y="617067"/>
                      </a:lnTo>
                      <a:lnTo>
                        <a:pt x="394690" y="820864"/>
                      </a:lnTo>
                      <a:lnTo>
                        <a:pt x="421068" y="820864"/>
                      </a:lnTo>
                      <a:lnTo>
                        <a:pt x="421068" y="616585"/>
                      </a:lnTo>
                      <a:close/>
                    </a:path>
                    <a:path w="955675" h="821054">
                      <a:moveTo>
                        <a:pt x="474306" y="473074"/>
                      </a:moveTo>
                      <a:lnTo>
                        <a:pt x="464299" y="473074"/>
                      </a:lnTo>
                      <a:lnTo>
                        <a:pt x="464299" y="820864"/>
                      </a:lnTo>
                      <a:lnTo>
                        <a:pt x="474306" y="820864"/>
                      </a:lnTo>
                      <a:lnTo>
                        <a:pt x="474306" y="473074"/>
                      </a:lnTo>
                      <a:close/>
                    </a:path>
                    <a:path w="955675" h="821054">
                      <a:moveTo>
                        <a:pt x="539026" y="458165"/>
                      </a:moveTo>
                      <a:lnTo>
                        <a:pt x="532485" y="458165"/>
                      </a:lnTo>
                      <a:lnTo>
                        <a:pt x="532485" y="820864"/>
                      </a:lnTo>
                      <a:lnTo>
                        <a:pt x="539026" y="820864"/>
                      </a:lnTo>
                      <a:lnTo>
                        <a:pt x="539026" y="458165"/>
                      </a:lnTo>
                      <a:close/>
                    </a:path>
                    <a:path w="955675" h="821054">
                      <a:moveTo>
                        <a:pt x="564769" y="453072"/>
                      </a:moveTo>
                      <a:lnTo>
                        <a:pt x="555764" y="453072"/>
                      </a:lnTo>
                      <a:lnTo>
                        <a:pt x="555764" y="820864"/>
                      </a:lnTo>
                      <a:lnTo>
                        <a:pt x="564769" y="820864"/>
                      </a:lnTo>
                      <a:lnTo>
                        <a:pt x="564769" y="453072"/>
                      </a:lnTo>
                      <a:close/>
                    </a:path>
                    <a:path w="955675" h="821054">
                      <a:moveTo>
                        <a:pt x="642181" y="446328"/>
                      </a:moveTo>
                      <a:lnTo>
                        <a:pt x="586625" y="446328"/>
                      </a:lnTo>
                      <a:lnTo>
                        <a:pt x="586625" y="820864"/>
                      </a:lnTo>
                      <a:lnTo>
                        <a:pt x="609981" y="820864"/>
                      </a:lnTo>
                      <a:lnTo>
                        <a:pt x="609981" y="451281"/>
                      </a:lnTo>
                      <a:lnTo>
                        <a:pt x="651798" y="451281"/>
                      </a:lnTo>
                      <a:lnTo>
                        <a:pt x="642181" y="446328"/>
                      </a:lnTo>
                      <a:close/>
                    </a:path>
                    <a:path w="955675" h="821054">
                      <a:moveTo>
                        <a:pt x="651798" y="451281"/>
                      </a:moveTo>
                      <a:lnTo>
                        <a:pt x="609981" y="451281"/>
                      </a:lnTo>
                      <a:lnTo>
                        <a:pt x="708240" y="501891"/>
                      </a:lnTo>
                      <a:lnTo>
                        <a:pt x="708240" y="820864"/>
                      </a:lnTo>
                      <a:lnTo>
                        <a:pt x="734542" y="820864"/>
                      </a:lnTo>
                      <a:lnTo>
                        <a:pt x="734542" y="495706"/>
                      </a:lnTo>
                      <a:lnTo>
                        <a:pt x="732637" y="492925"/>
                      </a:lnTo>
                      <a:lnTo>
                        <a:pt x="717829" y="485292"/>
                      </a:lnTo>
                      <a:lnTo>
                        <a:pt x="717829" y="480352"/>
                      </a:lnTo>
                      <a:lnTo>
                        <a:pt x="708240" y="480352"/>
                      </a:lnTo>
                      <a:lnTo>
                        <a:pt x="651798" y="451281"/>
                      </a:lnTo>
                      <a:close/>
                    </a:path>
                    <a:path w="955675" h="821054">
                      <a:moveTo>
                        <a:pt x="745724" y="111785"/>
                      </a:moveTo>
                      <a:lnTo>
                        <a:pt x="717829" y="111785"/>
                      </a:lnTo>
                      <a:lnTo>
                        <a:pt x="775652" y="148513"/>
                      </a:lnTo>
                      <a:lnTo>
                        <a:pt x="775652" y="820864"/>
                      </a:lnTo>
                      <a:lnTo>
                        <a:pt x="784656" y="820864"/>
                      </a:lnTo>
                      <a:lnTo>
                        <a:pt x="784656" y="553846"/>
                      </a:lnTo>
                      <a:lnTo>
                        <a:pt x="818765" y="545744"/>
                      </a:lnTo>
                      <a:lnTo>
                        <a:pt x="784656" y="545744"/>
                      </a:lnTo>
                      <a:lnTo>
                        <a:pt x="784656" y="136512"/>
                      </a:lnTo>
                      <a:lnTo>
                        <a:pt x="745724" y="111785"/>
                      </a:lnTo>
                      <a:close/>
                    </a:path>
                    <a:path w="955675" h="821054">
                      <a:moveTo>
                        <a:pt x="905684" y="527608"/>
                      </a:moveTo>
                      <a:lnTo>
                        <a:pt x="895108" y="527608"/>
                      </a:lnTo>
                      <a:lnTo>
                        <a:pt x="895108" y="820864"/>
                      </a:lnTo>
                      <a:lnTo>
                        <a:pt x="903211" y="820864"/>
                      </a:lnTo>
                      <a:lnTo>
                        <a:pt x="903211" y="534911"/>
                      </a:lnTo>
                      <a:lnTo>
                        <a:pt x="914085" y="534911"/>
                      </a:lnTo>
                      <a:lnTo>
                        <a:pt x="905684" y="527608"/>
                      </a:lnTo>
                      <a:close/>
                    </a:path>
                    <a:path w="955675" h="821054">
                      <a:moveTo>
                        <a:pt x="914085" y="534911"/>
                      </a:moveTo>
                      <a:lnTo>
                        <a:pt x="903211" y="534911"/>
                      </a:lnTo>
                      <a:lnTo>
                        <a:pt x="950366" y="577278"/>
                      </a:lnTo>
                      <a:lnTo>
                        <a:pt x="950366" y="820864"/>
                      </a:lnTo>
                      <a:lnTo>
                        <a:pt x="955649" y="820864"/>
                      </a:lnTo>
                      <a:lnTo>
                        <a:pt x="955649" y="571042"/>
                      </a:lnTo>
                      <a:lnTo>
                        <a:pt x="914085" y="534911"/>
                      </a:lnTo>
                      <a:close/>
                    </a:path>
                    <a:path w="955675" h="821054">
                      <a:moveTo>
                        <a:pt x="173837" y="618858"/>
                      </a:moveTo>
                      <a:lnTo>
                        <a:pt x="164833" y="618858"/>
                      </a:lnTo>
                      <a:lnTo>
                        <a:pt x="164833" y="683031"/>
                      </a:lnTo>
                      <a:lnTo>
                        <a:pt x="173837" y="683031"/>
                      </a:lnTo>
                      <a:lnTo>
                        <a:pt x="173837" y="618858"/>
                      </a:lnTo>
                      <a:close/>
                    </a:path>
                    <a:path w="955675" h="821054">
                      <a:moveTo>
                        <a:pt x="345644" y="15671"/>
                      </a:moveTo>
                      <a:lnTo>
                        <a:pt x="317322" y="15671"/>
                      </a:lnTo>
                      <a:lnTo>
                        <a:pt x="317322" y="566978"/>
                      </a:lnTo>
                      <a:lnTo>
                        <a:pt x="173837" y="598335"/>
                      </a:lnTo>
                      <a:lnTo>
                        <a:pt x="258736" y="598335"/>
                      </a:lnTo>
                      <a:lnTo>
                        <a:pt x="317195" y="585558"/>
                      </a:lnTo>
                      <a:lnTo>
                        <a:pt x="374117" y="585558"/>
                      </a:lnTo>
                      <a:lnTo>
                        <a:pt x="335254" y="566242"/>
                      </a:lnTo>
                      <a:lnTo>
                        <a:pt x="334035" y="565657"/>
                      </a:lnTo>
                      <a:lnTo>
                        <a:pt x="332740" y="565302"/>
                      </a:lnTo>
                      <a:lnTo>
                        <a:pt x="330926" y="565010"/>
                      </a:lnTo>
                      <a:lnTo>
                        <a:pt x="326872" y="565010"/>
                      </a:lnTo>
                      <a:lnTo>
                        <a:pt x="326872" y="263220"/>
                      </a:lnTo>
                      <a:lnTo>
                        <a:pt x="377972" y="256463"/>
                      </a:lnTo>
                      <a:lnTo>
                        <a:pt x="326872" y="256463"/>
                      </a:lnTo>
                      <a:lnTo>
                        <a:pt x="326872" y="21475"/>
                      </a:lnTo>
                      <a:lnTo>
                        <a:pt x="354788" y="21475"/>
                      </a:lnTo>
                      <a:lnTo>
                        <a:pt x="345644" y="15671"/>
                      </a:lnTo>
                      <a:close/>
                    </a:path>
                    <a:path w="955675" h="821054">
                      <a:moveTo>
                        <a:pt x="483453" y="245059"/>
                      </a:moveTo>
                      <a:lnTo>
                        <a:pt x="464299" y="245059"/>
                      </a:lnTo>
                      <a:lnTo>
                        <a:pt x="464299" y="454507"/>
                      </a:lnTo>
                      <a:lnTo>
                        <a:pt x="401180" y="468312"/>
                      </a:lnTo>
                      <a:lnTo>
                        <a:pt x="397713" y="471830"/>
                      </a:lnTo>
                      <a:lnTo>
                        <a:pt x="397713" y="597280"/>
                      </a:lnTo>
                      <a:lnTo>
                        <a:pt x="421068" y="597280"/>
                      </a:lnTo>
                      <a:lnTo>
                        <a:pt x="421068" y="482523"/>
                      </a:lnTo>
                      <a:lnTo>
                        <a:pt x="464299" y="473074"/>
                      </a:lnTo>
                      <a:lnTo>
                        <a:pt x="474306" y="473074"/>
                      </a:lnTo>
                      <a:lnTo>
                        <a:pt x="474306" y="470890"/>
                      </a:lnTo>
                      <a:lnTo>
                        <a:pt x="532485" y="458165"/>
                      </a:lnTo>
                      <a:lnTo>
                        <a:pt x="539026" y="458165"/>
                      </a:lnTo>
                      <a:lnTo>
                        <a:pt x="539026" y="456730"/>
                      </a:lnTo>
                      <a:lnTo>
                        <a:pt x="555764" y="453072"/>
                      </a:lnTo>
                      <a:lnTo>
                        <a:pt x="564769" y="453072"/>
                      </a:lnTo>
                      <a:lnTo>
                        <a:pt x="564769" y="452310"/>
                      </a:lnTo>
                      <a:lnTo>
                        <a:pt x="474306" y="452310"/>
                      </a:lnTo>
                      <a:lnTo>
                        <a:pt x="474306" y="250088"/>
                      </a:lnTo>
                      <a:lnTo>
                        <a:pt x="492829" y="250088"/>
                      </a:lnTo>
                      <a:lnTo>
                        <a:pt x="483453" y="245059"/>
                      </a:lnTo>
                      <a:close/>
                    </a:path>
                    <a:path w="955675" h="821054">
                      <a:moveTo>
                        <a:pt x="393725" y="255574"/>
                      </a:moveTo>
                      <a:lnTo>
                        <a:pt x="384695" y="255574"/>
                      </a:lnTo>
                      <a:lnTo>
                        <a:pt x="384695" y="590816"/>
                      </a:lnTo>
                      <a:lnTo>
                        <a:pt x="393725" y="590816"/>
                      </a:lnTo>
                      <a:lnTo>
                        <a:pt x="393725" y="255574"/>
                      </a:lnTo>
                      <a:close/>
                    </a:path>
                    <a:path w="955675" h="821054">
                      <a:moveTo>
                        <a:pt x="329336" y="564832"/>
                      </a:moveTo>
                      <a:lnTo>
                        <a:pt x="328091" y="564857"/>
                      </a:lnTo>
                      <a:lnTo>
                        <a:pt x="326872" y="565010"/>
                      </a:lnTo>
                      <a:lnTo>
                        <a:pt x="330926" y="565010"/>
                      </a:lnTo>
                      <a:lnTo>
                        <a:pt x="330555" y="564997"/>
                      </a:lnTo>
                      <a:lnTo>
                        <a:pt x="329336" y="564832"/>
                      </a:lnTo>
                      <a:close/>
                    </a:path>
                    <a:path w="955675" h="821054">
                      <a:moveTo>
                        <a:pt x="896899" y="519950"/>
                      </a:moveTo>
                      <a:lnTo>
                        <a:pt x="784656" y="545744"/>
                      </a:lnTo>
                      <a:lnTo>
                        <a:pt x="818765" y="545744"/>
                      </a:lnTo>
                      <a:lnTo>
                        <a:pt x="895108" y="527608"/>
                      </a:lnTo>
                      <a:lnTo>
                        <a:pt x="905684" y="527608"/>
                      </a:lnTo>
                      <a:lnTo>
                        <a:pt x="896899" y="519950"/>
                      </a:lnTo>
                      <a:close/>
                    </a:path>
                    <a:path w="955675" h="821054">
                      <a:moveTo>
                        <a:pt x="736646" y="106019"/>
                      </a:moveTo>
                      <a:lnTo>
                        <a:pt x="708240" y="106019"/>
                      </a:lnTo>
                      <a:lnTo>
                        <a:pt x="708240" y="480352"/>
                      </a:lnTo>
                      <a:lnTo>
                        <a:pt x="717829" y="480352"/>
                      </a:lnTo>
                      <a:lnTo>
                        <a:pt x="717829" y="111785"/>
                      </a:lnTo>
                      <a:lnTo>
                        <a:pt x="745724" y="111785"/>
                      </a:lnTo>
                      <a:lnTo>
                        <a:pt x="736646" y="106019"/>
                      </a:lnTo>
                      <a:close/>
                    </a:path>
                    <a:path w="955675" h="821054">
                      <a:moveTo>
                        <a:pt x="492829" y="250088"/>
                      </a:moveTo>
                      <a:lnTo>
                        <a:pt x="474306" y="250088"/>
                      </a:lnTo>
                      <a:lnTo>
                        <a:pt x="532485" y="279145"/>
                      </a:lnTo>
                      <a:lnTo>
                        <a:pt x="532485" y="439585"/>
                      </a:lnTo>
                      <a:lnTo>
                        <a:pt x="474306" y="452310"/>
                      </a:lnTo>
                      <a:lnTo>
                        <a:pt x="564769" y="452310"/>
                      </a:lnTo>
                      <a:lnTo>
                        <a:pt x="564769" y="451103"/>
                      </a:lnTo>
                      <a:lnTo>
                        <a:pt x="586625" y="446328"/>
                      </a:lnTo>
                      <a:lnTo>
                        <a:pt x="642181" y="446328"/>
                      </a:lnTo>
                      <a:lnTo>
                        <a:pt x="626326" y="438162"/>
                      </a:lnTo>
                      <a:lnTo>
                        <a:pt x="539026" y="438162"/>
                      </a:lnTo>
                      <a:lnTo>
                        <a:pt x="539026" y="274866"/>
                      </a:lnTo>
                      <a:lnTo>
                        <a:pt x="492829" y="250088"/>
                      </a:lnTo>
                      <a:close/>
                    </a:path>
                    <a:path w="955675" h="821054">
                      <a:moveTo>
                        <a:pt x="711911" y="90309"/>
                      </a:moveTo>
                      <a:lnTo>
                        <a:pt x="555764" y="118287"/>
                      </a:lnTo>
                      <a:lnTo>
                        <a:pt x="555764" y="434505"/>
                      </a:lnTo>
                      <a:lnTo>
                        <a:pt x="539026" y="438162"/>
                      </a:lnTo>
                      <a:lnTo>
                        <a:pt x="626326" y="438162"/>
                      </a:lnTo>
                      <a:lnTo>
                        <a:pt x="615403" y="432536"/>
                      </a:lnTo>
                      <a:lnTo>
                        <a:pt x="564769" y="432536"/>
                      </a:lnTo>
                      <a:lnTo>
                        <a:pt x="564769" y="131737"/>
                      </a:lnTo>
                      <a:lnTo>
                        <a:pt x="708240" y="106019"/>
                      </a:lnTo>
                      <a:lnTo>
                        <a:pt x="736646" y="106019"/>
                      </a:lnTo>
                      <a:lnTo>
                        <a:pt x="711911" y="90309"/>
                      </a:lnTo>
                      <a:close/>
                    </a:path>
                    <a:path w="955675" h="821054">
                      <a:moveTo>
                        <a:pt x="595172" y="425907"/>
                      </a:moveTo>
                      <a:lnTo>
                        <a:pt x="594955" y="425932"/>
                      </a:lnTo>
                      <a:lnTo>
                        <a:pt x="564769" y="432536"/>
                      </a:lnTo>
                      <a:lnTo>
                        <a:pt x="615403" y="432536"/>
                      </a:lnTo>
                      <a:lnTo>
                        <a:pt x="595261" y="425932"/>
                      </a:lnTo>
                      <a:close/>
                    </a:path>
                    <a:path w="955675" h="821054">
                      <a:moveTo>
                        <a:pt x="598424" y="425564"/>
                      </a:moveTo>
                      <a:lnTo>
                        <a:pt x="596861" y="425615"/>
                      </a:lnTo>
                      <a:lnTo>
                        <a:pt x="595261" y="425932"/>
                      </a:lnTo>
                      <a:lnTo>
                        <a:pt x="601201" y="425932"/>
                      </a:lnTo>
                      <a:lnTo>
                        <a:pt x="600290" y="425767"/>
                      </a:lnTo>
                      <a:lnTo>
                        <a:pt x="598424" y="425564"/>
                      </a:lnTo>
                      <a:close/>
                    </a:path>
                    <a:path w="955675" h="821054">
                      <a:moveTo>
                        <a:pt x="354788" y="21475"/>
                      </a:moveTo>
                      <a:lnTo>
                        <a:pt x="326872" y="21475"/>
                      </a:lnTo>
                      <a:lnTo>
                        <a:pt x="384695" y="58191"/>
                      </a:lnTo>
                      <a:lnTo>
                        <a:pt x="384695" y="239115"/>
                      </a:lnTo>
                      <a:lnTo>
                        <a:pt x="326872" y="256463"/>
                      </a:lnTo>
                      <a:lnTo>
                        <a:pt x="377972" y="256463"/>
                      </a:lnTo>
                      <a:lnTo>
                        <a:pt x="384695" y="255574"/>
                      </a:lnTo>
                      <a:lnTo>
                        <a:pt x="393725" y="255574"/>
                      </a:lnTo>
                      <a:lnTo>
                        <a:pt x="393725" y="254380"/>
                      </a:lnTo>
                      <a:lnTo>
                        <a:pt x="464299" y="245059"/>
                      </a:lnTo>
                      <a:lnTo>
                        <a:pt x="483453" y="245059"/>
                      </a:lnTo>
                      <a:lnTo>
                        <a:pt x="467328" y="236410"/>
                      </a:lnTo>
                      <a:lnTo>
                        <a:pt x="393725" y="236410"/>
                      </a:lnTo>
                      <a:lnTo>
                        <a:pt x="393725" y="46189"/>
                      </a:lnTo>
                      <a:lnTo>
                        <a:pt x="354788" y="21475"/>
                      </a:lnTo>
                      <a:close/>
                    </a:path>
                    <a:path w="955675" h="821054">
                      <a:moveTo>
                        <a:pt x="450799" y="227837"/>
                      </a:moveTo>
                      <a:lnTo>
                        <a:pt x="422351" y="227837"/>
                      </a:lnTo>
                      <a:lnTo>
                        <a:pt x="393725" y="236410"/>
                      </a:lnTo>
                      <a:lnTo>
                        <a:pt x="467328" y="236410"/>
                      </a:lnTo>
                      <a:lnTo>
                        <a:pt x="456412" y="230555"/>
                      </a:lnTo>
                      <a:lnTo>
                        <a:pt x="450799" y="227837"/>
                      </a:lnTo>
                      <a:close/>
                    </a:path>
                  </a:pathLst>
                </a:custGeom>
                <a:solidFill>
                  <a:srgbClr val="EDEDED"/>
                </a:solidFill>
              </p:spPr>
              <p:txBody>
                <a:bodyPr wrap="square" lIns="0" tIns="0" rIns="0" bIns="0" rtlCol="0"/>
                <a:lstStyle/>
                <a:p>
                  <a:pPr defTabSz="1391900">
                    <a:defRPr/>
                  </a:pPr>
                  <a:endParaRPr sz="2740">
                    <a:solidFill>
                      <a:prstClr val="black"/>
                    </a:solidFill>
                    <a:latin typeface="Calibri" panose="020F0502020204030204"/>
                  </a:endParaRPr>
                </a:p>
              </p:txBody>
            </p:sp>
            <p:pic>
              <p:nvPicPr>
                <p:cNvPr id="66" name="object 10">
                  <a:extLst>
                    <a:ext uri="{FF2B5EF4-FFF2-40B4-BE49-F238E27FC236}">
                      <a16:creationId xmlns:a16="http://schemas.microsoft.com/office/drawing/2014/main" id="{E3C962AC-607F-4458-80B1-B9701C00D66D}"/>
                    </a:ext>
                  </a:extLst>
                </p:cNvPr>
                <p:cNvPicPr/>
                <p:nvPr/>
              </p:nvPicPr>
              <p:blipFill>
                <a:blip r:embed="rId2" cstate="print"/>
                <a:stretch>
                  <a:fillRect/>
                </a:stretch>
              </p:blipFill>
              <p:spPr>
                <a:xfrm>
                  <a:off x="6891590" y="3477542"/>
                  <a:ext cx="209664" cy="185966"/>
                </a:xfrm>
                <a:prstGeom prst="rect">
                  <a:avLst/>
                </a:prstGeom>
              </p:spPr>
            </p:pic>
            <p:sp>
              <p:nvSpPr>
                <p:cNvPr id="67" name="object 11">
                  <a:extLst>
                    <a:ext uri="{FF2B5EF4-FFF2-40B4-BE49-F238E27FC236}">
                      <a16:creationId xmlns:a16="http://schemas.microsoft.com/office/drawing/2014/main" id="{E1173A53-FB1A-4353-A5BD-BF760DA30199}"/>
                    </a:ext>
                  </a:extLst>
                </p:cNvPr>
                <p:cNvSpPr/>
                <p:nvPr/>
              </p:nvSpPr>
              <p:spPr>
                <a:xfrm>
                  <a:off x="6996440" y="3374882"/>
                  <a:ext cx="451484" cy="296545"/>
                </a:xfrm>
                <a:custGeom>
                  <a:avLst/>
                  <a:gdLst/>
                  <a:ahLst/>
                  <a:cxnLst/>
                  <a:rect l="l" t="t" r="r" b="b"/>
                  <a:pathLst>
                    <a:path w="451484" h="296545">
                      <a:moveTo>
                        <a:pt x="85902" y="0"/>
                      </a:moveTo>
                      <a:lnTo>
                        <a:pt x="0" y="38963"/>
                      </a:lnTo>
                      <a:lnTo>
                        <a:pt x="0" y="207340"/>
                      </a:lnTo>
                      <a:lnTo>
                        <a:pt x="79959" y="252310"/>
                      </a:lnTo>
                      <a:lnTo>
                        <a:pt x="147015" y="145796"/>
                      </a:lnTo>
                      <a:lnTo>
                        <a:pt x="298183" y="176758"/>
                      </a:lnTo>
                      <a:lnTo>
                        <a:pt x="305879" y="295770"/>
                      </a:lnTo>
                      <a:lnTo>
                        <a:pt x="397662" y="296367"/>
                      </a:lnTo>
                      <a:lnTo>
                        <a:pt x="450989" y="228536"/>
                      </a:lnTo>
                      <a:lnTo>
                        <a:pt x="426288" y="91059"/>
                      </a:lnTo>
                      <a:lnTo>
                        <a:pt x="400532" y="64643"/>
                      </a:lnTo>
                      <a:lnTo>
                        <a:pt x="85902" y="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68" name="object 12">
                  <a:extLst>
                    <a:ext uri="{FF2B5EF4-FFF2-40B4-BE49-F238E27FC236}">
                      <a16:creationId xmlns:a16="http://schemas.microsoft.com/office/drawing/2014/main" id="{B469139C-1AFA-4B0E-854E-8359CB656A1A}"/>
                    </a:ext>
                  </a:extLst>
                </p:cNvPr>
                <p:cNvSpPr/>
                <p:nvPr/>
              </p:nvSpPr>
              <p:spPr>
                <a:xfrm>
                  <a:off x="7008736" y="3387730"/>
                  <a:ext cx="426084" cy="271780"/>
                </a:xfrm>
                <a:custGeom>
                  <a:avLst/>
                  <a:gdLst/>
                  <a:ahLst/>
                  <a:cxnLst/>
                  <a:rect l="l" t="t" r="r" b="b"/>
                  <a:pathLst>
                    <a:path w="426084" h="271779">
                      <a:moveTo>
                        <a:pt x="75044" y="0"/>
                      </a:moveTo>
                      <a:lnTo>
                        <a:pt x="0" y="34048"/>
                      </a:lnTo>
                      <a:lnTo>
                        <a:pt x="0" y="187299"/>
                      </a:lnTo>
                      <a:lnTo>
                        <a:pt x="63500" y="223024"/>
                      </a:lnTo>
                      <a:lnTo>
                        <a:pt x="128854" y="119176"/>
                      </a:lnTo>
                      <a:lnTo>
                        <a:pt x="297573" y="153758"/>
                      </a:lnTo>
                      <a:lnTo>
                        <a:pt x="305117" y="270713"/>
                      </a:lnTo>
                      <a:lnTo>
                        <a:pt x="379425" y="271195"/>
                      </a:lnTo>
                      <a:lnTo>
                        <a:pt x="425615" y="212432"/>
                      </a:lnTo>
                      <a:lnTo>
                        <a:pt x="400380" y="72034"/>
                      </a:lnTo>
                      <a:lnTo>
                        <a:pt x="394055" y="65557"/>
                      </a:lnTo>
                      <a:lnTo>
                        <a:pt x="75044" y="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69" name="object 13">
                  <a:extLst>
                    <a:ext uri="{FF2B5EF4-FFF2-40B4-BE49-F238E27FC236}">
                      <a16:creationId xmlns:a16="http://schemas.microsoft.com/office/drawing/2014/main" id="{A49F3669-42E1-4D57-9EF4-9B093DCBA7FC}"/>
                    </a:ext>
                  </a:extLst>
                </p:cNvPr>
                <p:cNvSpPr/>
                <p:nvPr/>
              </p:nvSpPr>
              <p:spPr>
                <a:xfrm>
                  <a:off x="6998510" y="3377059"/>
                  <a:ext cx="426084" cy="271780"/>
                </a:xfrm>
                <a:custGeom>
                  <a:avLst/>
                  <a:gdLst/>
                  <a:ahLst/>
                  <a:cxnLst/>
                  <a:rect l="l" t="t" r="r" b="b"/>
                  <a:pathLst>
                    <a:path w="426084" h="271779">
                      <a:moveTo>
                        <a:pt x="75069" y="0"/>
                      </a:moveTo>
                      <a:lnTo>
                        <a:pt x="0" y="34036"/>
                      </a:lnTo>
                      <a:lnTo>
                        <a:pt x="0" y="187299"/>
                      </a:lnTo>
                      <a:lnTo>
                        <a:pt x="63512" y="222999"/>
                      </a:lnTo>
                      <a:lnTo>
                        <a:pt x="128854" y="119176"/>
                      </a:lnTo>
                      <a:lnTo>
                        <a:pt x="297586" y="153746"/>
                      </a:lnTo>
                      <a:lnTo>
                        <a:pt x="305142" y="270700"/>
                      </a:lnTo>
                      <a:lnTo>
                        <a:pt x="379425" y="271183"/>
                      </a:lnTo>
                      <a:lnTo>
                        <a:pt x="425627" y="212432"/>
                      </a:lnTo>
                      <a:lnTo>
                        <a:pt x="400418" y="72021"/>
                      </a:lnTo>
                      <a:lnTo>
                        <a:pt x="394068" y="65544"/>
                      </a:lnTo>
                      <a:lnTo>
                        <a:pt x="75069" y="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pic>
              <p:nvPicPr>
                <p:cNvPr id="70" name="object 14">
                  <a:extLst>
                    <a:ext uri="{FF2B5EF4-FFF2-40B4-BE49-F238E27FC236}">
                      <a16:creationId xmlns:a16="http://schemas.microsoft.com/office/drawing/2014/main" id="{CC6D0AB3-21EC-47AA-AF3A-6301F87A4BD9}"/>
                    </a:ext>
                  </a:extLst>
                </p:cNvPr>
                <p:cNvPicPr/>
                <p:nvPr/>
              </p:nvPicPr>
              <p:blipFill>
                <a:blip r:embed="rId3" cstate="print"/>
                <a:stretch>
                  <a:fillRect/>
                </a:stretch>
              </p:blipFill>
              <p:spPr>
                <a:xfrm>
                  <a:off x="7079114" y="3342771"/>
                  <a:ext cx="238359" cy="117826"/>
                </a:xfrm>
                <a:prstGeom prst="rect">
                  <a:avLst/>
                </a:prstGeom>
              </p:spPr>
            </p:pic>
            <p:pic>
              <p:nvPicPr>
                <p:cNvPr id="71" name="object 15">
                  <a:extLst>
                    <a:ext uri="{FF2B5EF4-FFF2-40B4-BE49-F238E27FC236}">
                      <a16:creationId xmlns:a16="http://schemas.microsoft.com/office/drawing/2014/main" id="{DC6C985B-7A4D-4A7F-8EC4-E6BA272BF80E}"/>
                    </a:ext>
                  </a:extLst>
                </p:cNvPr>
                <p:cNvPicPr/>
                <p:nvPr/>
              </p:nvPicPr>
              <p:blipFill>
                <a:blip r:embed="rId4" cstate="print"/>
                <a:stretch>
                  <a:fillRect/>
                </a:stretch>
              </p:blipFill>
              <p:spPr>
                <a:xfrm>
                  <a:off x="7360427" y="3588494"/>
                  <a:ext cx="107378" cy="98132"/>
                </a:xfrm>
                <a:prstGeom prst="rect">
                  <a:avLst/>
                </a:prstGeom>
              </p:spPr>
            </p:pic>
            <p:sp>
              <p:nvSpPr>
                <p:cNvPr id="72" name="object 16">
                  <a:extLst>
                    <a:ext uri="{FF2B5EF4-FFF2-40B4-BE49-F238E27FC236}">
                      <a16:creationId xmlns:a16="http://schemas.microsoft.com/office/drawing/2014/main" id="{4F57582A-E235-4736-A634-B03D966D876E}"/>
                    </a:ext>
                  </a:extLst>
                </p:cNvPr>
                <p:cNvSpPr/>
                <p:nvPr/>
              </p:nvSpPr>
              <p:spPr>
                <a:xfrm>
                  <a:off x="7061389" y="3495879"/>
                  <a:ext cx="299720" cy="154305"/>
                </a:xfrm>
                <a:custGeom>
                  <a:avLst/>
                  <a:gdLst/>
                  <a:ahLst/>
                  <a:cxnLst/>
                  <a:rect l="l" t="t" r="r" b="b"/>
                  <a:pathLst>
                    <a:path w="299720" h="154304">
                      <a:moveTo>
                        <a:pt x="67270" y="9"/>
                      </a:moveTo>
                      <a:lnTo>
                        <a:pt x="34016" y="33261"/>
                      </a:lnTo>
                      <a:lnTo>
                        <a:pt x="11227" y="86021"/>
                      </a:lnTo>
                      <a:lnTo>
                        <a:pt x="0" y="129870"/>
                      </a:lnTo>
                      <a:lnTo>
                        <a:pt x="20752" y="83321"/>
                      </a:lnTo>
                      <a:lnTo>
                        <a:pt x="35196" y="57758"/>
                      </a:lnTo>
                      <a:lnTo>
                        <a:pt x="50104" y="44136"/>
                      </a:lnTo>
                      <a:lnTo>
                        <a:pt x="72250" y="33413"/>
                      </a:lnTo>
                      <a:lnTo>
                        <a:pt x="102868" y="23387"/>
                      </a:lnTo>
                      <a:lnTo>
                        <a:pt x="136636" y="18440"/>
                      </a:lnTo>
                      <a:lnTo>
                        <a:pt x="170437" y="19379"/>
                      </a:lnTo>
                      <a:lnTo>
                        <a:pt x="226932" y="53224"/>
                      </a:lnTo>
                      <a:lnTo>
                        <a:pt x="247040" y="96242"/>
                      </a:lnTo>
                      <a:lnTo>
                        <a:pt x="260109" y="136442"/>
                      </a:lnTo>
                      <a:lnTo>
                        <a:pt x="264769" y="154203"/>
                      </a:lnTo>
                      <a:lnTo>
                        <a:pt x="299720" y="154203"/>
                      </a:lnTo>
                      <a:lnTo>
                        <a:pt x="296118" y="77019"/>
                      </a:lnTo>
                      <a:lnTo>
                        <a:pt x="285292" y="36268"/>
                      </a:lnTo>
                      <a:lnTo>
                        <a:pt x="207314" y="9982"/>
                      </a:lnTo>
                      <a:lnTo>
                        <a:pt x="146326" y="3771"/>
                      </a:lnTo>
                      <a:lnTo>
                        <a:pt x="98496" y="857"/>
                      </a:lnTo>
                      <a:lnTo>
                        <a:pt x="67270" y="9"/>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pic>
              <p:nvPicPr>
                <p:cNvPr id="73" name="object 17">
                  <a:extLst>
                    <a:ext uri="{FF2B5EF4-FFF2-40B4-BE49-F238E27FC236}">
                      <a16:creationId xmlns:a16="http://schemas.microsoft.com/office/drawing/2014/main" id="{96942D63-D47C-4CF6-945A-CB8565A6E35B}"/>
                    </a:ext>
                  </a:extLst>
                </p:cNvPr>
                <p:cNvPicPr/>
                <p:nvPr/>
              </p:nvPicPr>
              <p:blipFill>
                <a:blip r:embed="rId5" cstate="print"/>
                <a:stretch>
                  <a:fillRect/>
                </a:stretch>
              </p:blipFill>
              <p:spPr>
                <a:xfrm>
                  <a:off x="6789817" y="3270152"/>
                  <a:ext cx="437016" cy="250587"/>
                </a:xfrm>
                <a:prstGeom prst="rect">
                  <a:avLst/>
                </a:prstGeom>
              </p:spPr>
            </p:pic>
            <p:sp>
              <p:nvSpPr>
                <p:cNvPr id="74" name="object 18">
                  <a:extLst>
                    <a:ext uri="{FF2B5EF4-FFF2-40B4-BE49-F238E27FC236}">
                      <a16:creationId xmlns:a16="http://schemas.microsoft.com/office/drawing/2014/main" id="{88CECE64-0859-4085-8D4A-274CAE395DA7}"/>
                    </a:ext>
                  </a:extLst>
                </p:cNvPr>
                <p:cNvSpPr/>
                <p:nvPr/>
              </p:nvSpPr>
              <p:spPr>
                <a:xfrm>
                  <a:off x="6801003" y="3230765"/>
                  <a:ext cx="255904" cy="300355"/>
                </a:xfrm>
                <a:custGeom>
                  <a:avLst/>
                  <a:gdLst/>
                  <a:ahLst/>
                  <a:cxnLst/>
                  <a:rect l="l" t="t" r="r" b="b"/>
                  <a:pathLst>
                    <a:path w="255904" h="300354">
                      <a:moveTo>
                        <a:pt x="255397" y="28956"/>
                      </a:moveTo>
                      <a:lnTo>
                        <a:pt x="213766" y="19786"/>
                      </a:lnTo>
                      <a:lnTo>
                        <a:pt x="52578" y="19786"/>
                      </a:lnTo>
                      <a:lnTo>
                        <a:pt x="47548" y="0"/>
                      </a:lnTo>
                      <a:lnTo>
                        <a:pt x="24218" y="0"/>
                      </a:lnTo>
                      <a:lnTo>
                        <a:pt x="18021" y="24333"/>
                      </a:lnTo>
                      <a:lnTo>
                        <a:pt x="0" y="28956"/>
                      </a:lnTo>
                      <a:lnTo>
                        <a:pt x="0" y="42087"/>
                      </a:lnTo>
                      <a:lnTo>
                        <a:pt x="50596" y="42087"/>
                      </a:lnTo>
                      <a:lnTo>
                        <a:pt x="41376" y="218059"/>
                      </a:lnTo>
                      <a:lnTo>
                        <a:pt x="12217" y="240347"/>
                      </a:lnTo>
                      <a:lnTo>
                        <a:pt x="13411" y="271678"/>
                      </a:lnTo>
                      <a:lnTo>
                        <a:pt x="37058" y="300126"/>
                      </a:lnTo>
                      <a:lnTo>
                        <a:pt x="248043" y="300126"/>
                      </a:lnTo>
                      <a:lnTo>
                        <a:pt x="236296" y="42087"/>
                      </a:lnTo>
                      <a:lnTo>
                        <a:pt x="255397" y="42087"/>
                      </a:lnTo>
                      <a:lnTo>
                        <a:pt x="255397" y="28956"/>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75" name="object 19">
                  <a:extLst>
                    <a:ext uri="{FF2B5EF4-FFF2-40B4-BE49-F238E27FC236}">
                      <a16:creationId xmlns:a16="http://schemas.microsoft.com/office/drawing/2014/main" id="{DDA371CE-67B4-4568-9ED7-B1377648697C}"/>
                    </a:ext>
                  </a:extLst>
                </p:cNvPr>
                <p:cNvSpPr/>
                <p:nvPr/>
              </p:nvSpPr>
              <p:spPr>
                <a:xfrm>
                  <a:off x="6818552" y="3234531"/>
                  <a:ext cx="34925" cy="27940"/>
                </a:xfrm>
                <a:custGeom>
                  <a:avLst/>
                  <a:gdLst/>
                  <a:ahLst/>
                  <a:cxnLst/>
                  <a:rect l="l" t="t" r="r" b="b"/>
                  <a:pathLst>
                    <a:path w="34925" h="27939">
                      <a:moveTo>
                        <a:pt x="27571" y="0"/>
                      </a:moveTo>
                      <a:lnTo>
                        <a:pt x="7048" y="0"/>
                      </a:lnTo>
                      <a:lnTo>
                        <a:pt x="0" y="27686"/>
                      </a:lnTo>
                      <a:lnTo>
                        <a:pt x="34620" y="27686"/>
                      </a:lnTo>
                      <a:lnTo>
                        <a:pt x="27571" y="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76" name="object 20">
                  <a:extLst>
                    <a:ext uri="{FF2B5EF4-FFF2-40B4-BE49-F238E27FC236}">
                      <a16:creationId xmlns:a16="http://schemas.microsoft.com/office/drawing/2014/main" id="{70AE217A-3A39-4F59-B041-378799DD1034}"/>
                    </a:ext>
                  </a:extLst>
                </p:cNvPr>
                <p:cNvSpPr/>
                <p:nvPr/>
              </p:nvSpPr>
              <p:spPr>
                <a:xfrm>
                  <a:off x="6817232" y="3237230"/>
                  <a:ext cx="34925" cy="27940"/>
                </a:xfrm>
                <a:custGeom>
                  <a:avLst/>
                  <a:gdLst/>
                  <a:ahLst/>
                  <a:cxnLst/>
                  <a:rect l="l" t="t" r="r" b="b"/>
                  <a:pathLst>
                    <a:path w="34925" h="27939">
                      <a:moveTo>
                        <a:pt x="27584" y="0"/>
                      </a:moveTo>
                      <a:lnTo>
                        <a:pt x="7035" y="0"/>
                      </a:lnTo>
                      <a:lnTo>
                        <a:pt x="0" y="27698"/>
                      </a:lnTo>
                      <a:lnTo>
                        <a:pt x="34620" y="27698"/>
                      </a:lnTo>
                      <a:lnTo>
                        <a:pt x="27584" y="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77" name="object 21">
                  <a:extLst>
                    <a:ext uri="{FF2B5EF4-FFF2-40B4-BE49-F238E27FC236}">
                      <a16:creationId xmlns:a16="http://schemas.microsoft.com/office/drawing/2014/main" id="{330569C0-FD29-4B70-BC62-921D1C3BE23A}"/>
                    </a:ext>
                  </a:extLst>
                </p:cNvPr>
                <p:cNvSpPr/>
                <p:nvPr/>
              </p:nvSpPr>
              <p:spPr>
                <a:xfrm>
                  <a:off x="7019064" y="3288477"/>
                  <a:ext cx="19685" cy="106680"/>
                </a:xfrm>
                <a:custGeom>
                  <a:avLst/>
                  <a:gdLst/>
                  <a:ahLst/>
                  <a:cxnLst/>
                  <a:rect l="l" t="t" r="r" b="b"/>
                  <a:pathLst>
                    <a:path w="19684" h="106679">
                      <a:moveTo>
                        <a:pt x="9271" y="0"/>
                      </a:moveTo>
                      <a:lnTo>
                        <a:pt x="0" y="0"/>
                      </a:lnTo>
                      <a:lnTo>
                        <a:pt x="7556" y="106222"/>
                      </a:lnTo>
                      <a:lnTo>
                        <a:pt x="19113" y="105397"/>
                      </a:lnTo>
                      <a:lnTo>
                        <a:pt x="17505" y="44464"/>
                      </a:lnTo>
                      <a:lnTo>
                        <a:pt x="14130" y="13174"/>
                      </a:lnTo>
                      <a:lnTo>
                        <a:pt x="10785" y="1646"/>
                      </a:lnTo>
                      <a:lnTo>
                        <a:pt x="9271" y="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pic>
              <p:nvPicPr>
                <p:cNvPr id="78" name="object 22">
                  <a:extLst>
                    <a:ext uri="{FF2B5EF4-FFF2-40B4-BE49-F238E27FC236}">
                      <a16:creationId xmlns:a16="http://schemas.microsoft.com/office/drawing/2014/main" id="{D35CAFE4-89C1-4B84-B009-B24A02173086}"/>
                    </a:ext>
                  </a:extLst>
                </p:cNvPr>
                <p:cNvPicPr/>
                <p:nvPr/>
              </p:nvPicPr>
              <p:blipFill>
                <a:blip r:embed="rId6" cstate="print"/>
                <a:stretch>
                  <a:fillRect/>
                </a:stretch>
              </p:blipFill>
              <p:spPr>
                <a:xfrm>
                  <a:off x="6756205" y="3288474"/>
                  <a:ext cx="253959" cy="294394"/>
                </a:xfrm>
                <a:prstGeom prst="rect">
                  <a:avLst/>
                </a:prstGeom>
              </p:spPr>
            </p:pic>
            <p:sp>
              <p:nvSpPr>
                <p:cNvPr id="79" name="object 23">
                  <a:extLst>
                    <a:ext uri="{FF2B5EF4-FFF2-40B4-BE49-F238E27FC236}">
                      <a16:creationId xmlns:a16="http://schemas.microsoft.com/office/drawing/2014/main" id="{4286A105-0117-45BA-B9EF-8A7F0179C732}"/>
                    </a:ext>
                  </a:extLst>
                </p:cNvPr>
                <p:cNvSpPr/>
                <p:nvPr/>
              </p:nvSpPr>
              <p:spPr>
                <a:xfrm>
                  <a:off x="6591184" y="3498296"/>
                  <a:ext cx="257810" cy="254635"/>
                </a:xfrm>
                <a:custGeom>
                  <a:avLst/>
                  <a:gdLst/>
                  <a:ahLst/>
                  <a:cxnLst/>
                  <a:rect l="l" t="t" r="r" b="b"/>
                  <a:pathLst>
                    <a:path w="257809" h="254635">
                      <a:moveTo>
                        <a:pt x="145656" y="0"/>
                      </a:moveTo>
                      <a:lnTo>
                        <a:pt x="94281" y="3528"/>
                      </a:lnTo>
                      <a:lnTo>
                        <a:pt x="48282" y="26707"/>
                      </a:lnTo>
                      <a:lnTo>
                        <a:pt x="15889" y="64417"/>
                      </a:lnTo>
                      <a:lnTo>
                        <a:pt x="0" y="111526"/>
                      </a:lnTo>
                      <a:lnTo>
                        <a:pt x="3514" y="162901"/>
                      </a:lnTo>
                      <a:lnTo>
                        <a:pt x="26705" y="208393"/>
                      </a:lnTo>
                      <a:lnTo>
                        <a:pt x="64418" y="239705"/>
                      </a:lnTo>
                      <a:lnTo>
                        <a:pt x="111526" y="254514"/>
                      </a:lnTo>
                      <a:lnTo>
                        <a:pt x="162899" y="250493"/>
                      </a:lnTo>
                      <a:lnTo>
                        <a:pt x="208885" y="227805"/>
                      </a:lnTo>
                      <a:lnTo>
                        <a:pt x="241287" y="191187"/>
                      </a:lnTo>
                      <a:lnTo>
                        <a:pt x="257186" y="145172"/>
                      </a:lnTo>
                      <a:lnTo>
                        <a:pt x="253666" y="94295"/>
                      </a:lnTo>
                      <a:lnTo>
                        <a:pt x="230480" y="48296"/>
                      </a:lnTo>
                      <a:lnTo>
                        <a:pt x="192766" y="15893"/>
                      </a:lnTo>
                      <a:lnTo>
                        <a:pt x="145656" y="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pic>
              <p:nvPicPr>
                <p:cNvPr id="80" name="object 24">
                  <a:extLst>
                    <a:ext uri="{FF2B5EF4-FFF2-40B4-BE49-F238E27FC236}">
                      <a16:creationId xmlns:a16="http://schemas.microsoft.com/office/drawing/2014/main" id="{34BF74CF-1031-4BAD-B483-6409A29EF3CC}"/>
                    </a:ext>
                  </a:extLst>
                </p:cNvPr>
                <p:cNvPicPr/>
                <p:nvPr/>
              </p:nvPicPr>
              <p:blipFill>
                <a:blip r:embed="rId7" cstate="print"/>
                <a:stretch>
                  <a:fillRect/>
                </a:stretch>
              </p:blipFill>
              <p:spPr>
                <a:xfrm>
                  <a:off x="6598286" y="3505101"/>
                  <a:ext cx="242249" cy="240563"/>
                </a:xfrm>
                <a:prstGeom prst="rect">
                  <a:avLst/>
                </a:prstGeom>
              </p:spPr>
            </p:pic>
            <p:sp>
              <p:nvSpPr>
                <p:cNvPr id="81" name="object 25">
                  <a:extLst>
                    <a:ext uri="{FF2B5EF4-FFF2-40B4-BE49-F238E27FC236}">
                      <a16:creationId xmlns:a16="http://schemas.microsoft.com/office/drawing/2014/main" id="{963A7F18-B732-4D09-A0C5-E7394B08C311}"/>
                    </a:ext>
                  </a:extLst>
                </p:cNvPr>
                <p:cNvSpPr/>
                <p:nvPr/>
              </p:nvSpPr>
              <p:spPr>
                <a:xfrm>
                  <a:off x="6575662" y="3549554"/>
                  <a:ext cx="335915" cy="120014"/>
                </a:xfrm>
                <a:custGeom>
                  <a:avLst/>
                  <a:gdLst/>
                  <a:ahLst/>
                  <a:cxnLst/>
                  <a:rect l="l" t="t" r="r" b="b"/>
                  <a:pathLst>
                    <a:path w="335915" h="120014">
                      <a:moveTo>
                        <a:pt x="335648" y="0"/>
                      </a:moveTo>
                      <a:lnTo>
                        <a:pt x="16141" y="27559"/>
                      </a:lnTo>
                      <a:lnTo>
                        <a:pt x="0" y="50723"/>
                      </a:lnTo>
                      <a:lnTo>
                        <a:pt x="0" y="115646"/>
                      </a:lnTo>
                      <a:lnTo>
                        <a:pt x="3035" y="119722"/>
                      </a:lnTo>
                      <a:lnTo>
                        <a:pt x="313359" y="119722"/>
                      </a:lnTo>
                      <a:lnTo>
                        <a:pt x="322034" y="117970"/>
                      </a:lnTo>
                      <a:lnTo>
                        <a:pt x="329118" y="113193"/>
                      </a:lnTo>
                      <a:lnTo>
                        <a:pt x="333896" y="106108"/>
                      </a:lnTo>
                      <a:lnTo>
                        <a:pt x="335648" y="97434"/>
                      </a:lnTo>
                      <a:lnTo>
                        <a:pt x="335648" y="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pic>
              <p:nvPicPr>
                <p:cNvPr id="82" name="object 26">
                  <a:extLst>
                    <a:ext uri="{FF2B5EF4-FFF2-40B4-BE49-F238E27FC236}">
                      <a16:creationId xmlns:a16="http://schemas.microsoft.com/office/drawing/2014/main" id="{9A916EFE-6C46-4A4D-9FA3-C9C68C9DA1A0}"/>
                    </a:ext>
                  </a:extLst>
                </p:cNvPr>
                <p:cNvPicPr/>
                <p:nvPr/>
              </p:nvPicPr>
              <p:blipFill>
                <a:blip r:embed="rId8" cstate="print"/>
                <a:stretch>
                  <a:fillRect/>
                </a:stretch>
              </p:blipFill>
              <p:spPr>
                <a:xfrm>
                  <a:off x="7083349" y="3504850"/>
                  <a:ext cx="243831" cy="241090"/>
                </a:xfrm>
                <a:prstGeom prst="rect">
                  <a:avLst/>
                </a:prstGeom>
              </p:spPr>
            </p:pic>
          </p:grpSp>
          <p:grpSp>
            <p:nvGrpSpPr>
              <p:cNvPr id="83" name="object 31">
                <a:extLst>
                  <a:ext uri="{FF2B5EF4-FFF2-40B4-BE49-F238E27FC236}">
                    <a16:creationId xmlns:a16="http://schemas.microsoft.com/office/drawing/2014/main" id="{BC16398D-808F-43F3-A07D-D3352F3C5AC4}"/>
                  </a:ext>
                </a:extLst>
              </p:cNvPr>
              <p:cNvGrpSpPr/>
              <p:nvPr/>
            </p:nvGrpSpPr>
            <p:grpSpPr>
              <a:xfrm>
                <a:off x="6219652" y="3772832"/>
                <a:ext cx="1559560" cy="901700"/>
                <a:chOff x="4683886" y="2860093"/>
                <a:chExt cx="1559560" cy="901700"/>
              </a:xfrm>
            </p:grpSpPr>
            <p:sp>
              <p:nvSpPr>
                <p:cNvPr id="84" name="object 32">
                  <a:extLst>
                    <a:ext uri="{FF2B5EF4-FFF2-40B4-BE49-F238E27FC236}">
                      <a16:creationId xmlns:a16="http://schemas.microsoft.com/office/drawing/2014/main" id="{B8C27C23-6022-4D4D-B661-1E0F7B41D28C}"/>
                    </a:ext>
                  </a:extLst>
                </p:cNvPr>
                <p:cNvSpPr/>
                <p:nvPr/>
              </p:nvSpPr>
              <p:spPr>
                <a:xfrm>
                  <a:off x="5724410" y="3265614"/>
                  <a:ext cx="340995" cy="200025"/>
                </a:xfrm>
                <a:custGeom>
                  <a:avLst/>
                  <a:gdLst/>
                  <a:ahLst/>
                  <a:cxnLst/>
                  <a:rect l="l" t="t" r="r" b="b"/>
                  <a:pathLst>
                    <a:path w="340995" h="200025">
                      <a:moveTo>
                        <a:pt x="340855" y="23380"/>
                      </a:moveTo>
                      <a:lnTo>
                        <a:pt x="340448" y="22199"/>
                      </a:lnTo>
                      <a:lnTo>
                        <a:pt x="333616" y="2463"/>
                      </a:lnTo>
                      <a:lnTo>
                        <a:pt x="330149" y="0"/>
                      </a:lnTo>
                      <a:lnTo>
                        <a:pt x="11811" y="0"/>
                      </a:lnTo>
                      <a:lnTo>
                        <a:pt x="6858" y="3517"/>
                      </a:lnTo>
                      <a:lnTo>
                        <a:pt x="0" y="23380"/>
                      </a:lnTo>
                      <a:lnTo>
                        <a:pt x="177" y="24701"/>
                      </a:lnTo>
                      <a:lnTo>
                        <a:pt x="1638" y="26746"/>
                      </a:lnTo>
                      <a:lnTo>
                        <a:pt x="2819" y="27355"/>
                      </a:lnTo>
                      <a:lnTo>
                        <a:pt x="312254" y="27355"/>
                      </a:lnTo>
                      <a:lnTo>
                        <a:pt x="312254" y="199821"/>
                      </a:lnTo>
                      <a:lnTo>
                        <a:pt x="325932" y="199821"/>
                      </a:lnTo>
                      <a:lnTo>
                        <a:pt x="325932" y="27355"/>
                      </a:lnTo>
                      <a:lnTo>
                        <a:pt x="338035" y="27355"/>
                      </a:lnTo>
                      <a:lnTo>
                        <a:pt x="339217" y="26746"/>
                      </a:lnTo>
                      <a:lnTo>
                        <a:pt x="340664" y="24701"/>
                      </a:lnTo>
                      <a:lnTo>
                        <a:pt x="340855" y="2338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pic>
              <p:nvPicPr>
                <p:cNvPr id="85" name="object 33">
                  <a:extLst>
                    <a:ext uri="{FF2B5EF4-FFF2-40B4-BE49-F238E27FC236}">
                      <a16:creationId xmlns:a16="http://schemas.microsoft.com/office/drawing/2014/main" id="{E91E9E4F-B0A4-43CF-8410-BD1D68C82A84}"/>
                    </a:ext>
                  </a:extLst>
                </p:cNvPr>
                <p:cNvPicPr/>
                <p:nvPr/>
              </p:nvPicPr>
              <p:blipFill>
                <a:blip r:embed="rId9" cstate="print"/>
                <a:stretch>
                  <a:fillRect/>
                </a:stretch>
              </p:blipFill>
              <p:spPr>
                <a:xfrm>
                  <a:off x="5807875" y="3354505"/>
                  <a:ext cx="306171" cy="303627"/>
                </a:xfrm>
                <a:prstGeom prst="rect">
                  <a:avLst/>
                </a:prstGeom>
              </p:spPr>
            </p:pic>
            <p:sp>
              <p:nvSpPr>
                <p:cNvPr id="86" name="object 34">
                  <a:extLst>
                    <a:ext uri="{FF2B5EF4-FFF2-40B4-BE49-F238E27FC236}">
                      <a16:creationId xmlns:a16="http://schemas.microsoft.com/office/drawing/2014/main" id="{A1509378-777B-482C-9E97-9A9202F17D96}"/>
                    </a:ext>
                  </a:extLst>
                </p:cNvPr>
                <p:cNvSpPr/>
                <p:nvPr/>
              </p:nvSpPr>
              <p:spPr>
                <a:xfrm>
                  <a:off x="5307774" y="3606380"/>
                  <a:ext cx="935990" cy="135890"/>
                </a:xfrm>
                <a:custGeom>
                  <a:avLst/>
                  <a:gdLst/>
                  <a:ahLst/>
                  <a:cxnLst/>
                  <a:rect l="l" t="t" r="r" b="b"/>
                  <a:pathLst>
                    <a:path w="935989" h="135889">
                      <a:moveTo>
                        <a:pt x="935570" y="121831"/>
                      </a:moveTo>
                      <a:lnTo>
                        <a:pt x="933881" y="117881"/>
                      </a:lnTo>
                      <a:lnTo>
                        <a:pt x="901204" y="40932"/>
                      </a:lnTo>
                      <a:lnTo>
                        <a:pt x="896556" y="37858"/>
                      </a:lnTo>
                      <a:lnTo>
                        <a:pt x="647915" y="37858"/>
                      </a:lnTo>
                      <a:lnTo>
                        <a:pt x="593458" y="1231"/>
                      </a:lnTo>
                      <a:lnTo>
                        <a:pt x="589419" y="0"/>
                      </a:lnTo>
                      <a:lnTo>
                        <a:pt x="145021" y="0"/>
                      </a:lnTo>
                      <a:lnTo>
                        <a:pt x="142227" y="558"/>
                      </a:lnTo>
                      <a:lnTo>
                        <a:pt x="2501" y="60452"/>
                      </a:lnTo>
                      <a:lnTo>
                        <a:pt x="0" y="64249"/>
                      </a:lnTo>
                      <a:lnTo>
                        <a:pt x="0" y="114909"/>
                      </a:lnTo>
                      <a:lnTo>
                        <a:pt x="1638" y="122999"/>
                      </a:lnTo>
                      <a:lnTo>
                        <a:pt x="6083" y="129603"/>
                      </a:lnTo>
                      <a:lnTo>
                        <a:pt x="12687" y="134048"/>
                      </a:lnTo>
                      <a:lnTo>
                        <a:pt x="20764" y="135674"/>
                      </a:lnTo>
                      <a:lnTo>
                        <a:pt x="408571" y="135674"/>
                      </a:lnTo>
                      <a:lnTo>
                        <a:pt x="662368" y="135674"/>
                      </a:lnTo>
                      <a:lnTo>
                        <a:pt x="926401" y="135674"/>
                      </a:lnTo>
                      <a:lnTo>
                        <a:pt x="930402" y="133515"/>
                      </a:lnTo>
                      <a:lnTo>
                        <a:pt x="935139" y="126365"/>
                      </a:lnTo>
                      <a:lnTo>
                        <a:pt x="935570" y="121831"/>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87" name="object 35">
                  <a:extLst>
                    <a:ext uri="{FF2B5EF4-FFF2-40B4-BE49-F238E27FC236}">
                      <a16:creationId xmlns:a16="http://schemas.microsoft.com/office/drawing/2014/main" id="{F0252450-974C-480D-8169-039E5554E786}"/>
                    </a:ext>
                  </a:extLst>
                </p:cNvPr>
                <p:cNvSpPr/>
                <p:nvPr/>
              </p:nvSpPr>
              <p:spPr>
                <a:xfrm>
                  <a:off x="5391836" y="3633203"/>
                  <a:ext cx="596900" cy="101600"/>
                </a:xfrm>
                <a:custGeom>
                  <a:avLst/>
                  <a:gdLst/>
                  <a:ahLst/>
                  <a:cxnLst/>
                  <a:rect l="l" t="t" r="r" b="b"/>
                  <a:pathLst>
                    <a:path w="596900" h="101600">
                      <a:moveTo>
                        <a:pt x="596633" y="37147"/>
                      </a:moveTo>
                      <a:lnTo>
                        <a:pt x="527951" y="10439"/>
                      </a:lnTo>
                      <a:lnTo>
                        <a:pt x="479196" y="660"/>
                      </a:lnTo>
                      <a:lnTo>
                        <a:pt x="462559" y="0"/>
                      </a:lnTo>
                      <a:lnTo>
                        <a:pt x="458406" y="0"/>
                      </a:lnTo>
                      <a:lnTo>
                        <a:pt x="101206" y="21158"/>
                      </a:lnTo>
                      <a:lnTo>
                        <a:pt x="93510" y="22021"/>
                      </a:lnTo>
                      <a:lnTo>
                        <a:pt x="10769" y="36169"/>
                      </a:lnTo>
                      <a:lnTo>
                        <a:pt x="6210" y="41554"/>
                      </a:lnTo>
                      <a:lnTo>
                        <a:pt x="0" y="41554"/>
                      </a:lnTo>
                      <a:lnTo>
                        <a:pt x="0" y="67995"/>
                      </a:lnTo>
                      <a:lnTo>
                        <a:pt x="5080" y="73990"/>
                      </a:lnTo>
                      <a:lnTo>
                        <a:pt x="87820" y="88125"/>
                      </a:lnTo>
                      <a:lnTo>
                        <a:pt x="95504" y="89001"/>
                      </a:lnTo>
                      <a:lnTo>
                        <a:pt x="103149" y="89458"/>
                      </a:lnTo>
                      <a:lnTo>
                        <a:pt x="444411" y="92341"/>
                      </a:lnTo>
                      <a:lnTo>
                        <a:pt x="456869" y="92722"/>
                      </a:lnTo>
                      <a:lnTo>
                        <a:pt x="473494" y="94792"/>
                      </a:lnTo>
                      <a:lnTo>
                        <a:pt x="489991" y="98818"/>
                      </a:lnTo>
                      <a:lnTo>
                        <a:pt x="506272" y="101549"/>
                      </a:lnTo>
                      <a:lnTo>
                        <a:pt x="522300" y="99720"/>
                      </a:lnTo>
                      <a:lnTo>
                        <a:pt x="586943" y="78549"/>
                      </a:lnTo>
                      <a:lnTo>
                        <a:pt x="590969" y="72999"/>
                      </a:lnTo>
                      <a:lnTo>
                        <a:pt x="590969" y="68592"/>
                      </a:lnTo>
                      <a:lnTo>
                        <a:pt x="596633" y="68592"/>
                      </a:lnTo>
                      <a:lnTo>
                        <a:pt x="596633" y="37147"/>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88" name="object 36">
                  <a:extLst>
                    <a:ext uri="{FF2B5EF4-FFF2-40B4-BE49-F238E27FC236}">
                      <a16:creationId xmlns:a16="http://schemas.microsoft.com/office/drawing/2014/main" id="{29EE39C1-AD00-45BB-8D1E-CE147A2923AB}"/>
                    </a:ext>
                  </a:extLst>
                </p:cNvPr>
                <p:cNvSpPr/>
                <p:nvPr/>
              </p:nvSpPr>
              <p:spPr>
                <a:xfrm>
                  <a:off x="5397538" y="3628313"/>
                  <a:ext cx="596265" cy="108585"/>
                </a:xfrm>
                <a:custGeom>
                  <a:avLst/>
                  <a:gdLst/>
                  <a:ahLst/>
                  <a:cxnLst/>
                  <a:rect l="l" t="t" r="r" b="b"/>
                  <a:pathLst>
                    <a:path w="596264" h="108585">
                      <a:moveTo>
                        <a:pt x="59880" y="61214"/>
                      </a:moveTo>
                      <a:lnTo>
                        <a:pt x="59156" y="58534"/>
                      </a:lnTo>
                      <a:lnTo>
                        <a:pt x="58077" y="55943"/>
                      </a:lnTo>
                      <a:lnTo>
                        <a:pt x="56692" y="53581"/>
                      </a:lnTo>
                      <a:lnTo>
                        <a:pt x="53708" y="53911"/>
                      </a:lnTo>
                      <a:lnTo>
                        <a:pt x="50596" y="53073"/>
                      </a:lnTo>
                      <a:lnTo>
                        <a:pt x="46012" y="48501"/>
                      </a:lnTo>
                      <a:lnTo>
                        <a:pt x="45173" y="45377"/>
                      </a:lnTo>
                      <a:lnTo>
                        <a:pt x="45504" y="42379"/>
                      </a:lnTo>
                      <a:lnTo>
                        <a:pt x="43154" y="40982"/>
                      </a:lnTo>
                      <a:lnTo>
                        <a:pt x="40576" y="39928"/>
                      </a:lnTo>
                      <a:lnTo>
                        <a:pt x="37871" y="39179"/>
                      </a:lnTo>
                      <a:lnTo>
                        <a:pt x="35979" y="41567"/>
                      </a:lnTo>
                      <a:lnTo>
                        <a:pt x="33185" y="43167"/>
                      </a:lnTo>
                      <a:lnTo>
                        <a:pt x="26682" y="43167"/>
                      </a:lnTo>
                      <a:lnTo>
                        <a:pt x="23901" y="41567"/>
                      </a:lnTo>
                      <a:lnTo>
                        <a:pt x="22009" y="39179"/>
                      </a:lnTo>
                      <a:lnTo>
                        <a:pt x="19291" y="39928"/>
                      </a:lnTo>
                      <a:lnTo>
                        <a:pt x="16751" y="40982"/>
                      </a:lnTo>
                      <a:lnTo>
                        <a:pt x="14376" y="42379"/>
                      </a:lnTo>
                      <a:lnTo>
                        <a:pt x="14719" y="45364"/>
                      </a:lnTo>
                      <a:lnTo>
                        <a:pt x="13881" y="48463"/>
                      </a:lnTo>
                      <a:lnTo>
                        <a:pt x="9283" y="53047"/>
                      </a:lnTo>
                      <a:lnTo>
                        <a:pt x="6184" y="53886"/>
                      </a:lnTo>
                      <a:lnTo>
                        <a:pt x="3187" y="53568"/>
                      </a:lnTo>
                      <a:lnTo>
                        <a:pt x="1790" y="55943"/>
                      </a:lnTo>
                      <a:lnTo>
                        <a:pt x="723" y="58483"/>
                      </a:lnTo>
                      <a:lnTo>
                        <a:pt x="0" y="61201"/>
                      </a:lnTo>
                      <a:lnTo>
                        <a:pt x="2362" y="63093"/>
                      </a:lnTo>
                      <a:lnTo>
                        <a:pt x="3962" y="65849"/>
                      </a:lnTo>
                      <a:lnTo>
                        <a:pt x="3962" y="72377"/>
                      </a:lnTo>
                      <a:lnTo>
                        <a:pt x="2362" y="75158"/>
                      </a:lnTo>
                      <a:lnTo>
                        <a:pt x="0" y="77038"/>
                      </a:lnTo>
                      <a:lnTo>
                        <a:pt x="723" y="79756"/>
                      </a:lnTo>
                      <a:lnTo>
                        <a:pt x="1790" y="82308"/>
                      </a:lnTo>
                      <a:lnTo>
                        <a:pt x="3175" y="84683"/>
                      </a:lnTo>
                      <a:lnTo>
                        <a:pt x="6184" y="84378"/>
                      </a:lnTo>
                      <a:lnTo>
                        <a:pt x="9258" y="85191"/>
                      </a:lnTo>
                      <a:lnTo>
                        <a:pt x="13843" y="89776"/>
                      </a:lnTo>
                      <a:lnTo>
                        <a:pt x="14681" y="92875"/>
                      </a:lnTo>
                      <a:lnTo>
                        <a:pt x="14338" y="95872"/>
                      </a:lnTo>
                      <a:lnTo>
                        <a:pt x="16725" y="97269"/>
                      </a:lnTo>
                      <a:lnTo>
                        <a:pt x="19278" y="98323"/>
                      </a:lnTo>
                      <a:lnTo>
                        <a:pt x="22009" y="99060"/>
                      </a:lnTo>
                      <a:lnTo>
                        <a:pt x="23876" y="96710"/>
                      </a:lnTo>
                      <a:lnTo>
                        <a:pt x="26670" y="95110"/>
                      </a:lnTo>
                      <a:lnTo>
                        <a:pt x="33147" y="95110"/>
                      </a:lnTo>
                      <a:lnTo>
                        <a:pt x="35941" y="96735"/>
                      </a:lnTo>
                      <a:lnTo>
                        <a:pt x="37833" y="99072"/>
                      </a:lnTo>
                      <a:lnTo>
                        <a:pt x="40551" y="98361"/>
                      </a:lnTo>
                      <a:lnTo>
                        <a:pt x="43116" y="97294"/>
                      </a:lnTo>
                      <a:lnTo>
                        <a:pt x="45491" y="95897"/>
                      </a:lnTo>
                      <a:lnTo>
                        <a:pt x="45148" y="92900"/>
                      </a:lnTo>
                      <a:lnTo>
                        <a:pt x="45999" y="89801"/>
                      </a:lnTo>
                      <a:lnTo>
                        <a:pt x="50571" y="85229"/>
                      </a:lnTo>
                      <a:lnTo>
                        <a:pt x="53670" y="84391"/>
                      </a:lnTo>
                      <a:lnTo>
                        <a:pt x="56680" y="84709"/>
                      </a:lnTo>
                      <a:lnTo>
                        <a:pt x="58064" y="82346"/>
                      </a:lnTo>
                      <a:lnTo>
                        <a:pt x="59143" y="79794"/>
                      </a:lnTo>
                      <a:lnTo>
                        <a:pt x="59867" y="77050"/>
                      </a:lnTo>
                      <a:lnTo>
                        <a:pt x="57505" y="75171"/>
                      </a:lnTo>
                      <a:lnTo>
                        <a:pt x="55905" y="72415"/>
                      </a:lnTo>
                      <a:lnTo>
                        <a:pt x="55905" y="65900"/>
                      </a:lnTo>
                      <a:lnTo>
                        <a:pt x="57505" y="63131"/>
                      </a:lnTo>
                      <a:lnTo>
                        <a:pt x="59880" y="61214"/>
                      </a:lnTo>
                      <a:close/>
                    </a:path>
                    <a:path w="596264" h="108585">
                      <a:moveTo>
                        <a:pt x="77685" y="33350"/>
                      </a:moveTo>
                      <a:lnTo>
                        <a:pt x="75018" y="30695"/>
                      </a:lnTo>
                      <a:lnTo>
                        <a:pt x="68453" y="30695"/>
                      </a:lnTo>
                      <a:lnTo>
                        <a:pt x="65798" y="33350"/>
                      </a:lnTo>
                      <a:lnTo>
                        <a:pt x="65798" y="39928"/>
                      </a:lnTo>
                      <a:lnTo>
                        <a:pt x="68453" y="42583"/>
                      </a:lnTo>
                      <a:lnTo>
                        <a:pt x="75018" y="42583"/>
                      </a:lnTo>
                      <a:lnTo>
                        <a:pt x="77685" y="39928"/>
                      </a:lnTo>
                      <a:lnTo>
                        <a:pt x="77685" y="36626"/>
                      </a:lnTo>
                      <a:lnTo>
                        <a:pt x="77685" y="33350"/>
                      </a:lnTo>
                      <a:close/>
                    </a:path>
                    <a:path w="596264" h="108585">
                      <a:moveTo>
                        <a:pt x="116471" y="25768"/>
                      </a:moveTo>
                      <a:lnTo>
                        <a:pt x="112483" y="21767"/>
                      </a:lnTo>
                      <a:lnTo>
                        <a:pt x="102641" y="21767"/>
                      </a:lnTo>
                      <a:lnTo>
                        <a:pt x="98653" y="25768"/>
                      </a:lnTo>
                      <a:lnTo>
                        <a:pt x="98653" y="35623"/>
                      </a:lnTo>
                      <a:lnTo>
                        <a:pt x="102641" y="39598"/>
                      </a:lnTo>
                      <a:lnTo>
                        <a:pt x="112483" y="39598"/>
                      </a:lnTo>
                      <a:lnTo>
                        <a:pt x="116471" y="35623"/>
                      </a:lnTo>
                      <a:lnTo>
                        <a:pt x="116471" y="30683"/>
                      </a:lnTo>
                      <a:lnTo>
                        <a:pt x="116471" y="25768"/>
                      </a:lnTo>
                      <a:close/>
                    </a:path>
                    <a:path w="596264" h="108585">
                      <a:moveTo>
                        <a:pt x="152349" y="27927"/>
                      </a:moveTo>
                      <a:lnTo>
                        <a:pt x="149694" y="25247"/>
                      </a:lnTo>
                      <a:lnTo>
                        <a:pt x="143116" y="25247"/>
                      </a:lnTo>
                      <a:lnTo>
                        <a:pt x="140449" y="27927"/>
                      </a:lnTo>
                      <a:lnTo>
                        <a:pt x="140449" y="34480"/>
                      </a:lnTo>
                      <a:lnTo>
                        <a:pt x="143116" y="37134"/>
                      </a:lnTo>
                      <a:lnTo>
                        <a:pt x="149694" y="37134"/>
                      </a:lnTo>
                      <a:lnTo>
                        <a:pt x="152349" y="34480"/>
                      </a:lnTo>
                      <a:lnTo>
                        <a:pt x="152349" y="31203"/>
                      </a:lnTo>
                      <a:lnTo>
                        <a:pt x="152349" y="27927"/>
                      </a:lnTo>
                      <a:close/>
                    </a:path>
                    <a:path w="596264" h="108585">
                      <a:moveTo>
                        <a:pt x="191147" y="20320"/>
                      </a:moveTo>
                      <a:lnTo>
                        <a:pt x="187147" y="16332"/>
                      </a:lnTo>
                      <a:lnTo>
                        <a:pt x="177292" y="16332"/>
                      </a:lnTo>
                      <a:lnTo>
                        <a:pt x="173304" y="20320"/>
                      </a:lnTo>
                      <a:lnTo>
                        <a:pt x="173304" y="30187"/>
                      </a:lnTo>
                      <a:lnTo>
                        <a:pt x="177292" y="34163"/>
                      </a:lnTo>
                      <a:lnTo>
                        <a:pt x="187147" y="34163"/>
                      </a:lnTo>
                      <a:lnTo>
                        <a:pt x="191147" y="30187"/>
                      </a:lnTo>
                      <a:lnTo>
                        <a:pt x="191147" y="25247"/>
                      </a:lnTo>
                      <a:lnTo>
                        <a:pt x="191147" y="20320"/>
                      </a:lnTo>
                      <a:close/>
                    </a:path>
                    <a:path w="596264" h="108585">
                      <a:moveTo>
                        <a:pt x="227012" y="22453"/>
                      </a:moveTo>
                      <a:lnTo>
                        <a:pt x="224345" y="19812"/>
                      </a:lnTo>
                      <a:lnTo>
                        <a:pt x="217792" y="19812"/>
                      </a:lnTo>
                      <a:lnTo>
                        <a:pt x="215112" y="22453"/>
                      </a:lnTo>
                      <a:lnTo>
                        <a:pt x="215112" y="29032"/>
                      </a:lnTo>
                      <a:lnTo>
                        <a:pt x="217792" y="31699"/>
                      </a:lnTo>
                      <a:lnTo>
                        <a:pt x="224345" y="31699"/>
                      </a:lnTo>
                      <a:lnTo>
                        <a:pt x="227012" y="29032"/>
                      </a:lnTo>
                      <a:lnTo>
                        <a:pt x="227012" y="25742"/>
                      </a:lnTo>
                      <a:lnTo>
                        <a:pt x="227012" y="22453"/>
                      </a:lnTo>
                      <a:close/>
                    </a:path>
                    <a:path w="596264" h="108585">
                      <a:moveTo>
                        <a:pt x="265811" y="14871"/>
                      </a:moveTo>
                      <a:lnTo>
                        <a:pt x="261810" y="10883"/>
                      </a:lnTo>
                      <a:lnTo>
                        <a:pt x="251955" y="10883"/>
                      </a:lnTo>
                      <a:lnTo>
                        <a:pt x="247954" y="14871"/>
                      </a:lnTo>
                      <a:lnTo>
                        <a:pt x="247954" y="24739"/>
                      </a:lnTo>
                      <a:lnTo>
                        <a:pt x="251955" y="28714"/>
                      </a:lnTo>
                      <a:lnTo>
                        <a:pt x="261810" y="28714"/>
                      </a:lnTo>
                      <a:lnTo>
                        <a:pt x="265811" y="24739"/>
                      </a:lnTo>
                      <a:lnTo>
                        <a:pt x="265811" y="19799"/>
                      </a:lnTo>
                      <a:lnTo>
                        <a:pt x="265811" y="14871"/>
                      </a:lnTo>
                      <a:close/>
                    </a:path>
                    <a:path w="596264" h="108585">
                      <a:moveTo>
                        <a:pt x="301688" y="17018"/>
                      </a:moveTo>
                      <a:lnTo>
                        <a:pt x="299021" y="14363"/>
                      </a:lnTo>
                      <a:lnTo>
                        <a:pt x="292417" y="14363"/>
                      </a:lnTo>
                      <a:lnTo>
                        <a:pt x="289763" y="17018"/>
                      </a:lnTo>
                      <a:lnTo>
                        <a:pt x="289763" y="23596"/>
                      </a:lnTo>
                      <a:lnTo>
                        <a:pt x="292417" y="26263"/>
                      </a:lnTo>
                      <a:lnTo>
                        <a:pt x="299021" y="26263"/>
                      </a:lnTo>
                      <a:lnTo>
                        <a:pt x="301688" y="23596"/>
                      </a:lnTo>
                      <a:lnTo>
                        <a:pt x="301688" y="20320"/>
                      </a:lnTo>
                      <a:lnTo>
                        <a:pt x="301688" y="17018"/>
                      </a:lnTo>
                      <a:close/>
                    </a:path>
                    <a:path w="596264" h="108585">
                      <a:moveTo>
                        <a:pt x="340474" y="9410"/>
                      </a:moveTo>
                      <a:lnTo>
                        <a:pt x="336486" y="5435"/>
                      </a:lnTo>
                      <a:lnTo>
                        <a:pt x="326631" y="5435"/>
                      </a:lnTo>
                      <a:lnTo>
                        <a:pt x="322630" y="9410"/>
                      </a:lnTo>
                      <a:lnTo>
                        <a:pt x="322630" y="19291"/>
                      </a:lnTo>
                      <a:lnTo>
                        <a:pt x="326631" y="23266"/>
                      </a:lnTo>
                      <a:lnTo>
                        <a:pt x="336486" y="23266"/>
                      </a:lnTo>
                      <a:lnTo>
                        <a:pt x="340474" y="19291"/>
                      </a:lnTo>
                      <a:lnTo>
                        <a:pt x="340474" y="14351"/>
                      </a:lnTo>
                      <a:lnTo>
                        <a:pt x="340474" y="9410"/>
                      </a:lnTo>
                      <a:close/>
                    </a:path>
                    <a:path w="596264" h="108585">
                      <a:moveTo>
                        <a:pt x="376339" y="11569"/>
                      </a:moveTo>
                      <a:lnTo>
                        <a:pt x="373672" y="8902"/>
                      </a:lnTo>
                      <a:lnTo>
                        <a:pt x="367093" y="8902"/>
                      </a:lnTo>
                      <a:lnTo>
                        <a:pt x="364439" y="11569"/>
                      </a:lnTo>
                      <a:lnTo>
                        <a:pt x="364439" y="18161"/>
                      </a:lnTo>
                      <a:lnTo>
                        <a:pt x="367093" y="20802"/>
                      </a:lnTo>
                      <a:lnTo>
                        <a:pt x="373672" y="20802"/>
                      </a:lnTo>
                      <a:lnTo>
                        <a:pt x="376339" y="18161"/>
                      </a:lnTo>
                      <a:lnTo>
                        <a:pt x="376339" y="14871"/>
                      </a:lnTo>
                      <a:lnTo>
                        <a:pt x="376339" y="11569"/>
                      </a:lnTo>
                      <a:close/>
                    </a:path>
                    <a:path w="596264" h="108585">
                      <a:moveTo>
                        <a:pt x="415124" y="3987"/>
                      </a:moveTo>
                      <a:lnTo>
                        <a:pt x="411137" y="0"/>
                      </a:lnTo>
                      <a:lnTo>
                        <a:pt x="401256" y="0"/>
                      </a:lnTo>
                      <a:lnTo>
                        <a:pt x="397294" y="3987"/>
                      </a:lnTo>
                      <a:lnTo>
                        <a:pt x="397294" y="13843"/>
                      </a:lnTo>
                      <a:lnTo>
                        <a:pt x="401256" y="17830"/>
                      </a:lnTo>
                      <a:lnTo>
                        <a:pt x="411137" y="17830"/>
                      </a:lnTo>
                      <a:lnTo>
                        <a:pt x="415124" y="13843"/>
                      </a:lnTo>
                      <a:lnTo>
                        <a:pt x="415124" y="8902"/>
                      </a:lnTo>
                      <a:lnTo>
                        <a:pt x="415124" y="3987"/>
                      </a:lnTo>
                      <a:close/>
                    </a:path>
                    <a:path w="596264" h="108585">
                      <a:moveTo>
                        <a:pt x="451002" y="14782"/>
                      </a:moveTo>
                      <a:lnTo>
                        <a:pt x="448348" y="12128"/>
                      </a:lnTo>
                      <a:lnTo>
                        <a:pt x="441769" y="12128"/>
                      </a:lnTo>
                      <a:lnTo>
                        <a:pt x="439089" y="14782"/>
                      </a:lnTo>
                      <a:lnTo>
                        <a:pt x="439089" y="21374"/>
                      </a:lnTo>
                      <a:lnTo>
                        <a:pt x="441769" y="24041"/>
                      </a:lnTo>
                      <a:lnTo>
                        <a:pt x="448348" y="24041"/>
                      </a:lnTo>
                      <a:lnTo>
                        <a:pt x="451002" y="21374"/>
                      </a:lnTo>
                      <a:lnTo>
                        <a:pt x="451002" y="18072"/>
                      </a:lnTo>
                      <a:lnTo>
                        <a:pt x="451002" y="14782"/>
                      </a:lnTo>
                      <a:close/>
                    </a:path>
                    <a:path w="596264" h="108585">
                      <a:moveTo>
                        <a:pt x="489788" y="7188"/>
                      </a:moveTo>
                      <a:lnTo>
                        <a:pt x="485800" y="3213"/>
                      </a:lnTo>
                      <a:lnTo>
                        <a:pt x="475945" y="3213"/>
                      </a:lnTo>
                      <a:lnTo>
                        <a:pt x="471970" y="7188"/>
                      </a:lnTo>
                      <a:lnTo>
                        <a:pt x="471970" y="17043"/>
                      </a:lnTo>
                      <a:lnTo>
                        <a:pt x="475945" y="21043"/>
                      </a:lnTo>
                      <a:lnTo>
                        <a:pt x="485800" y="21043"/>
                      </a:lnTo>
                      <a:lnTo>
                        <a:pt x="489788" y="17043"/>
                      </a:lnTo>
                      <a:lnTo>
                        <a:pt x="489788" y="12128"/>
                      </a:lnTo>
                      <a:lnTo>
                        <a:pt x="489788" y="7188"/>
                      </a:lnTo>
                      <a:close/>
                    </a:path>
                    <a:path w="596264" h="108585">
                      <a:moveTo>
                        <a:pt x="525665" y="18008"/>
                      </a:moveTo>
                      <a:lnTo>
                        <a:pt x="522998" y="15341"/>
                      </a:lnTo>
                      <a:lnTo>
                        <a:pt x="516432" y="15341"/>
                      </a:lnTo>
                      <a:lnTo>
                        <a:pt x="513753" y="18008"/>
                      </a:lnTo>
                      <a:lnTo>
                        <a:pt x="513753" y="24574"/>
                      </a:lnTo>
                      <a:lnTo>
                        <a:pt x="516432" y="27241"/>
                      </a:lnTo>
                      <a:lnTo>
                        <a:pt x="522998" y="27241"/>
                      </a:lnTo>
                      <a:lnTo>
                        <a:pt x="525665" y="24574"/>
                      </a:lnTo>
                      <a:lnTo>
                        <a:pt x="525665" y="21285"/>
                      </a:lnTo>
                      <a:lnTo>
                        <a:pt x="525665" y="18008"/>
                      </a:lnTo>
                      <a:close/>
                    </a:path>
                    <a:path w="596264" h="108585">
                      <a:moveTo>
                        <a:pt x="564438" y="10401"/>
                      </a:moveTo>
                      <a:lnTo>
                        <a:pt x="560451" y="6438"/>
                      </a:lnTo>
                      <a:lnTo>
                        <a:pt x="550608" y="6438"/>
                      </a:lnTo>
                      <a:lnTo>
                        <a:pt x="546620" y="10401"/>
                      </a:lnTo>
                      <a:lnTo>
                        <a:pt x="546620" y="20281"/>
                      </a:lnTo>
                      <a:lnTo>
                        <a:pt x="550608" y="24257"/>
                      </a:lnTo>
                      <a:lnTo>
                        <a:pt x="560451" y="24257"/>
                      </a:lnTo>
                      <a:lnTo>
                        <a:pt x="564438" y="20281"/>
                      </a:lnTo>
                      <a:lnTo>
                        <a:pt x="564438" y="15341"/>
                      </a:lnTo>
                      <a:lnTo>
                        <a:pt x="564438" y="10401"/>
                      </a:lnTo>
                      <a:close/>
                    </a:path>
                    <a:path w="596264" h="108585">
                      <a:moveTo>
                        <a:pt x="596176" y="56794"/>
                      </a:moveTo>
                      <a:lnTo>
                        <a:pt x="595210" y="53098"/>
                      </a:lnTo>
                      <a:lnTo>
                        <a:pt x="593750" y="49606"/>
                      </a:lnTo>
                      <a:lnTo>
                        <a:pt x="591845" y="46355"/>
                      </a:lnTo>
                      <a:lnTo>
                        <a:pt x="587781" y="46812"/>
                      </a:lnTo>
                      <a:lnTo>
                        <a:pt x="583539" y="45681"/>
                      </a:lnTo>
                      <a:lnTo>
                        <a:pt x="577291" y="39433"/>
                      </a:lnTo>
                      <a:lnTo>
                        <a:pt x="576148" y="35191"/>
                      </a:lnTo>
                      <a:lnTo>
                        <a:pt x="576592" y="31076"/>
                      </a:lnTo>
                      <a:lnTo>
                        <a:pt x="573354" y="29184"/>
                      </a:lnTo>
                      <a:lnTo>
                        <a:pt x="569861" y="27724"/>
                      </a:lnTo>
                      <a:lnTo>
                        <a:pt x="566153" y="26758"/>
                      </a:lnTo>
                      <a:lnTo>
                        <a:pt x="563562" y="29972"/>
                      </a:lnTo>
                      <a:lnTo>
                        <a:pt x="559777" y="32156"/>
                      </a:lnTo>
                      <a:lnTo>
                        <a:pt x="550900" y="32156"/>
                      </a:lnTo>
                      <a:lnTo>
                        <a:pt x="547116" y="29972"/>
                      </a:lnTo>
                      <a:lnTo>
                        <a:pt x="544525" y="26758"/>
                      </a:lnTo>
                      <a:lnTo>
                        <a:pt x="540829" y="27724"/>
                      </a:lnTo>
                      <a:lnTo>
                        <a:pt x="537349" y="29184"/>
                      </a:lnTo>
                      <a:lnTo>
                        <a:pt x="534111" y="31076"/>
                      </a:lnTo>
                      <a:lnTo>
                        <a:pt x="534555" y="35153"/>
                      </a:lnTo>
                      <a:lnTo>
                        <a:pt x="533425" y="39408"/>
                      </a:lnTo>
                      <a:lnTo>
                        <a:pt x="527164" y="45643"/>
                      </a:lnTo>
                      <a:lnTo>
                        <a:pt x="522947" y="46774"/>
                      </a:lnTo>
                      <a:lnTo>
                        <a:pt x="518820" y="46355"/>
                      </a:lnTo>
                      <a:lnTo>
                        <a:pt x="516953" y="49593"/>
                      </a:lnTo>
                      <a:lnTo>
                        <a:pt x="515467" y="53047"/>
                      </a:lnTo>
                      <a:lnTo>
                        <a:pt x="514489" y="56781"/>
                      </a:lnTo>
                      <a:lnTo>
                        <a:pt x="517702" y="59347"/>
                      </a:lnTo>
                      <a:lnTo>
                        <a:pt x="519912" y="63131"/>
                      </a:lnTo>
                      <a:lnTo>
                        <a:pt x="519912" y="72009"/>
                      </a:lnTo>
                      <a:lnTo>
                        <a:pt x="517702" y="75793"/>
                      </a:lnTo>
                      <a:lnTo>
                        <a:pt x="514489" y="78384"/>
                      </a:lnTo>
                      <a:lnTo>
                        <a:pt x="515467" y="82080"/>
                      </a:lnTo>
                      <a:lnTo>
                        <a:pt x="516953" y="85572"/>
                      </a:lnTo>
                      <a:lnTo>
                        <a:pt x="518820" y="88798"/>
                      </a:lnTo>
                      <a:lnTo>
                        <a:pt x="522935" y="88379"/>
                      </a:lnTo>
                      <a:lnTo>
                        <a:pt x="527138" y="89522"/>
                      </a:lnTo>
                      <a:lnTo>
                        <a:pt x="533374" y="95783"/>
                      </a:lnTo>
                      <a:lnTo>
                        <a:pt x="534530" y="99987"/>
                      </a:lnTo>
                      <a:lnTo>
                        <a:pt x="534060" y="104063"/>
                      </a:lnTo>
                      <a:lnTo>
                        <a:pt x="537311" y="105968"/>
                      </a:lnTo>
                      <a:lnTo>
                        <a:pt x="540804" y="107429"/>
                      </a:lnTo>
                      <a:lnTo>
                        <a:pt x="544525" y="108419"/>
                      </a:lnTo>
                      <a:lnTo>
                        <a:pt x="547077" y="105219"/>
                      </a:lnTo>
                      <a:lnTo>
                        <a:pt x="550862" y="103035"/>
                      </a:lnTo>
                      <a:lnTo>
                        <a:pt x="559739" y="103009"/>
                      </a:lnTo>
                      <a:lnTo>
                        <a:pt x="563524" y="105244"/>
                      </a:lnTo>
                      <a:lnTo>
                        <a:pt x="566127" y="108458"/>
                      </a:lnTo>
                      <a:lnTo>
                        <a:pt x="569823" y="107467"/>
                      </a:lnTo>
                      <a:lnTo>
                        <a:pt x="573328" y="105994"/>
                      </a:lnTo>
                      <a:lnTo>
                        <a:pt x="576554" y="104114"/>
                      </a:lnTo>
                      <a:lnTo>
                        <a:pt x="576110" y="100025"/>
                      </a:lnTo>
                      <a:lnTo>
                        <a:pt x="577240" y="95808"/>
                      </a:lnTo>
                      <a:lnTo>
                        <a:pt x="583501" y="89560"/>
                      </a:lnTo>
                      <a:lnTo>
                        <a:pt x="587743" y="88417"/>
                      </a:lnTo>
                      <a:lnTo>
                        <a:pt x="591832" y="88849"/>
                      </a:lnTo>
                      <a:lnTo>
                        <a:pt x="593725" y="85610"/>
                      </a:lnTo>
                      <a:lnTo>
                        <a:pt x="595185" y="82143"/>
                      </a:lnTo>
                      <a:lnTo>
                        <a:pt x="596176" y="78397"/>
                      </a:lnTo>
                      <a:lnTo>
                        <a:pt x="592963" y="75857"/>
                      </a:lnTo>
                      <a:lnTo>
                        <a:pt x="590765" y="72047"/>
                      </a:lnTo>
                      <a:lnTo>
                        <a:pt x="590765" y="63182"/>
                      </a:lnTo>
                      <a:lnTo>
                        <a:pt x="592963" y="59397"/>
                      </a:lnTo>
                      <a:lnTo>
                        <a:pt x="596176" y="56794"/>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89" name="object 37">
                  <a:extLst>
                    <a:ext uri="{FF2B5EF4-FFF2-40B4-BE49-F238E27FC236}">
                      <a16:creationId xmlns:a16="http://schemas.microsoft.com/office/drawing/2014/main" id="{B7B99CF3-A2EF-49F6-AB23-0F2452A4AA3D}"/>
                    </a:ext>
                  </a:extLst>
                </p:cNvPr>
                <p:cNvSpPr/>
                <p:nvPr/>
              </p:nvSpPr>
              <p:spPr>
                <a:xfrm>
                  <a:off x="5463343" y="3663983"/>
                  <a:ext cx="12065" cy="12065"/>
                </a:xfrm>
                <a:custGeom>
                  <a:avLst/>
                  <a:gdLst/>
                  <a:ahLst/>
                  <a:cxnLst/>
                  <a:rect l="l" t="t" r="r" b="b"/>
                  <a:pathLst>
                    <a:path w="12064" h="12064">
                      <a:moveTo>
                        <a:pt x="9220" y="0"/>
                      </a:moveTo>
                      <a:lnTo>
                        <a:pt x="2654" y="0"/>
                      </a:lnTo>
                      <a:lnTo>
                        <a:pt x="0" y="2641"/>
                      </a:lnTo>
                      <a:lnTo>
                        <a:pt x="0" y="9232"/>
                      </a:lnTo>
                      <a:lnTo>
                        <a:pt x="2654" y="11874"/>
                      </a:lnTo>
                      <a:lnTo>
                        <a:pt x="9220" y="11874"/>
                      </a:lnTo>
                      <a:lnTo>
                        <a:pt x="11887" y="9232"/>
                      </a:lnTo>
                      <a:lnTo>
                        <a:pt x="11887" y="5930"/>
                      </a:lnTo>
                      <a:lnTo>
                        <a:pt x="11887" y="2641"/>
                      </a:lnTo>
                      <a:lnTo>
                        <a:pt x="9220" y="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90" name="object 38">
                  <a:extLst>
                    <a:ext uri="{FF2B5EF4-FFF2-40B4-BE49-F238E27FC236}">
                      <a16:creationId xmlns:a16="http://schemas.microsoft.com/office/drawing/2014/main" id="{8E43AF57-CD18-4C75-A48E-6D050761DAFC}"/>
                    </a:ext>
                  </a:extLst>
                </p:cNvPr>
                <p:cNvSpPr/>
                <p:nvPr/>
              </p:nvSpPr>
              <p:spPr>
                <a:xfrm>
                  <a:off x="5467659" y="3668287"/>
                  <a:ext cx="3810" cy="3810"/>
                </a:xfrm>
                <a:custGeom>
                  <a:avLst/>
                  <a:gdLst/>
                  <a:ahLst/>
                  <a:cxnLst/>
                  <a:rect l="l" t="t" r="r" b="b"/>
                  <a:pathLst>
                    <a:path w="3810" h="3810">
                      <a:moveTo>
                        <a:pt x="2527" y="0"/>
                      </a:moveTo>
                      <a:lnTo>
                        <a:pt x="723" y="0"/>
                      </a:lnTo>
                      <a:lnTo>
                        <a:pt x="0" y="736"/>
                      </a:lnTo>
                      <a:lnTo>
                        <a:pt x="0" y="2527"/>
                      </a:lnTo>
                      <a:lnTo>
                        <a:pt x="723" y="3263"/>
                      </a:lnTo>
                      <a:lnTo>
                        <a:pt x="1625" y="3263"/>
                      </a:lnTo>
                      <a:lnTo>
                        <a:pt x="2527" y="3263"/>
                      </a:lnTo>
                      <a:lnTo>
                        <a:pt x="3251" y="2527"/>
                      </a:lnTo>
                      <a:lnTo>
                        <a:pt x="3251" y="736"/>
                      </a:lnTo>
                      <a:lnTo>
                        <a:pt x="2527" y="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91" name="object 39">
                  <a:extLst>
                    <a:ext uri="{FF2B5EF4-FFF2-40B4-BE49-F238E27FC236}">
                      <a16:creationId xmlns:a16="http://schemas.microsoft.com/office/drawing/2014/main" id="{AFE1BD6A-398C-4468-B157-2FA7ED441899}"/>
                    </a:ext>
                  </a:extLst>
                </p:cNvPr>
                <p:cNvSpPr/>
                <p:nvPr/>
              </p:nvSpPr>
              <p:spPr>
                <a:xfrm>
                  <a:off x="5496197" y="3655058"/>
                  <a:ext cx="18415" cy="18415"/>
                </a:xfrm>
                <a:custGeom>
                  <a:avLst/>
                  <a:gdLst/>
                  <a:ahLst/>
                  <a:cxnLst/>
                  <a:rect l="l" t="t" r="r" b="b"/>
                  <a:pathLst>
                    <a:path w="18414" h="18414">
                      <a:moveTo>
                        <a:pt x="13830" y="0"/>
                      </a:moveTo>
                      <a:lnTo>
                        <a:pt x="3987" y="0"/>
                      </a:lnTo>
                      <a:lnTo>
                        <a:pt x="0" y="3987"/>
                      </a:lnTo>
                      <a:lnTo>
                        <a:pt x="0" y="13830"/>
                      </a:lnTo>
                      <a:lnTo>
                        <a:pt x="3987" y="17818"/>
                      </a:lnTo>
                      <a:lnTo>
                        <a:pt x="13830" y="17818"/>
                      </a:lnTo>
                      <a:lnTo>
                        <a:pt x="17818" y="13830"/>
                      </a:lnTo>
                      <a:lnTo>
                        <a:pt x="17818" y="8915"/>
                      </a:lnTo>
                      <a:lnTo>
                        <a:pt x="17818" y="3987"/>
                      </a:lnTo>
                      <a:lnTo>
                        <a:pt x="13830" y="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92" name="object 40">
                  <a:extLst>
                    <a:ext uri="{FF2B5EF4-FFF2-40B4-BE49-F238E27FC236}">
                      <a16:creationId xmlns:a16="http://schemas.microsoft.com/office/drawing/2014/main" id="{6A0838DB-3C65-4BAF-B788-6F6AE694A9F8}"/>
                    </a:ext>
                  </a:extLst>
                </p:cNvPr>
                <p:cNvSpPr/>
                <p:nvPr/>
              </p:nvSpPr>
              <p:spPr>
                <a:xfrm>
                  <a:off x="5500524" y="3659371"/>
                  <a:ext cx="9525" cy="9525"/>
                </a:xfrm>
                <a:custGeom>
                  <a:avLst/>
                  <a:gdLst/>
                  <a:ahLst/>
                  <a:cxnLst/>
                  <a:rect l="l" t="t" r="r" b="b"/>
                  <a:pathLst>
                    <a:path w="9525" h="9525">
                      <a:moveTo>
                        <a:pt x="7111" y="0"/>
                      </a:moveTo>
                      <a:lnTo>
                        <a:pt x="2057" y="0"/>
                      </a:lnTo>
                      <a:lnTo>
                        <a:pt x="0" y="2082"/>
                      </a:lnTo>
                      <a:lnTo>
                        <a:pt x="0" y="7124"/>
                      </a:lnTo>
                      <a:lnTo>
                        <a:pt x="2057" y="9182"/>
                      </a:lnTo>
                      <a:lnTo>
                        <a:pt x="4584" y="9182"/>
                      </a:lnTo>
                      <a:lnTo>
                        <a:pt x="7111" y="9182"/>
                      </a:lnTo>
                      <a:lnTo>
                        <a:pt x="9169" y="7124"/>
                      </a:lnTo>
                      <a:lnTo>
                        <a:pt x="9169" y="2082"/>
                      </a:lnTo>
                      <a:lnTo>
                        <a:pt x="7111" y="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93" name="object 41">
                  <a:extLst>
                    <a:ext uri="{FF2B5EF4-FFF2-40B4-BE49-F238E27FC236}">
                      <a16:creationId xmlns:a16="http://schemas.microsoft.com/office/drawing/2014/main" id="{2C230EEC-5681-4D6F-8835-3C0E75324788}"/>
                    </a:ext>
                  </a:extLst>
                </p:cNvPr>
                <p:cNvSpPr/>
                <p:nvPr/>
              </p:nvSpPr>
              <p:spPr>
                <a:xfrm>
                  <a:off x="5537993" y="3658522"/>
                  <a:ext cx="12065" cy="12065"/>
                </a:xfrm>
                <a:custGeom>
                  <a:avLst/>
                  <a:gdLst/>
                  <a:ahLst/>
                  <a:cxnLst/>
                  <a:rect l="l" t="t" r="r" b="b"/>
                  <a:pathLst>
                    <a:path w="12064" h="12064">
                      <a:moveTo>
                        <a:pt x="9245" y="0"/>
                      </a:moveTo>
                      <a:lnTo>
                        <a:pt x="2667" y="0"/>
                      </a:lnTo>
                      <a:lnTo>
                        <a:pt x="0" y="2654"/>
                      </a:lnTo>
                      <a:lnTo>
                        <a:pt x="0" y="9245"/>
                      </a:lnTo>
                      <a:lnTo>
                        <a:pt x="2667" y="11887"/>
                      </a:lnTo>
                      <a:lnTo>
                        <a:pt x="9245" y="11887"/>
                      </a:lnTo>
                      <a:lnTo>
                        <a:pt x="11899" y="9245"/>
                      </a:lnTo>
                      <a:lnTo>
                        <a:pt x="11899" y="5956"/>
                      </a:lnTo>
                      <a:lnTo>
                        <a:pt x="11899" y="2654"/>
                      </a:lnTo>
                      <a:lnTo>
                        <a:pt x="9245" y="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94" name="object 42">
                  <a:extLst>
                    <a:ext uri="{FF2B5EF4-FFF2-40B4-BE49-F238E27FC236}">
                      <a16:creationId xmlns:a16="http://schemas.microsoft.com/office/drawing/2014/main" id="{B2852E0F-DB1D-41F1-8EB6-765F125B0592}"/>
                    </a:ext>
                  </a:extLst>
                </p:cNvPr>
                <p:cNvSpPr/>
                <p:nvPr/>
              </p:nvSpPr>
              <p:spPr>
                <a:xfrm>
                  <a:off x="5542320" y="3662860"/>
                  <a:ext cx="3810" cy="3810"/>
                </a:xfrm>
                <a:custGeom>
                  <a:avLst/>
                  <a:gdLst/>
                  <a:ahLst/>
                  <a:cxnLst/>
                  <a:rect l="l" t="t" r="r" b="b"/>
                  <a:pathLst>
                    <a:path w="3810" h="3810">
                      <a:moveTo>
                        <a:pt x="2514" y="0"/>
                      </a:moveTo>
                      <a:lnTo>
                        <a:pt x="736" y="0"/>
                      </a:lnTo>
                      <a:lnTo>
                        <a:pt x="0" y="711"/>
                      </a:lnTo>
                      <a:lnTo>
                        <a:pt x="0" y="2501"/>
                      </a:lnTo>
                      <a:lnTo>
                        <a:pt x="736" y="3238"/>
                      </a:lnTo>
                      <a:lnTo>
                        <a:pt x="1625" y="3238"/>
                      </a:lnTo>
                      <a:lnTo>
                        <a:pt x="2514" y="3238"/>
                      </a:lnTo>
                      <a:lnTo>
                        <a:pt x="3251" y="2501"/>
                      </a:lnTo>
                      <a:lnTo>
                        <a:pt x="3251" y="711"/>
                      </a:lnTo>
                      <a:lnTo>
                        <a:pt x="2514" y="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95" name="object 43">
                  <a:extLst>
                    <a:ext uri="{FF2B5EF4-FFF2-40B4-BE49-F238E27FC236}">
                      <a16:creationId xmlns:a16="http://schemas.microsoft.com/office/drawing/2014/main" id="{5BFB6CA3-C9F4-4741-8D9B-7442F9AF33A7}"/>
                    </a:ext>
                  </a:extLst>
                </p:cNvPr>
                <p:cNvSpPr/>
                <p:nvPr/>
              </p:nvSpPr>
              <p:spPr>
                <a:xfrm>
                  <a:off x="5570848" y="3649613"/>
                  <a:ext cx="18415" cy="18415"/>
                </a:xfrm>
                <a:custGeom>
                  <a:avLst/>
                  <a:gdLst/>
                  <a:ahLst/>
                  <a:cxnLst/>
                  <a:rect l="l" t="t" r="r" b="b"/>
                  <a:pathLst>
                    <a:path w="18414" h="18414">
                      <a:moveTo>
                        <a:pt x="13842" y="0"/>
                      </a:moveTo>
                      <a:lnTo>
                        <a:pt x="3987" y="0"/>
                      </a:lnTo>
                      <a:lnTo>
                        <a:pt x="0" y="3987"/>
                      </a:lnTo>
                      <a:lnTo>
                        <a:pt x="0" y="13843"/>
                      </a:lnTo>
                      <a:lnTo>
                        <a:pt x="3987" y="17818"/>
                      </a:lnTo>
                      <a:lnTo>
                        <a:pt x="13842" y="17818"/>
                      </a:lnTo>
                      <a:lnTo>
                        <a:pt x="17843" y="13843"/>
                      </a:lnTo>
                      <a:lnTo>
                        <a:pt x="17843" y="8902"/>
                      </a:lnTo>
                      <a:lnTo>
                        <a:pt x="17843" y="3987"/>
                      </a:lnTo>
                      <a:lnTo>
                        <a:pt x="13842" y="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96" name="object 44">
                  <a:extLst>
                    <a:ext uri="{FF2B5EF4-FFF2-40B4-BE49-F238E27FC236}">
                      <a16:creationId xmlns:a16="http://schemas.microsoft.com/office/drawing/2014/main" id="{49D92133-DAA6-419C-B6CA-B67D218365A5}"/>
                    </a:ext>
                  </a:extLst>
                </p:cNvPr>
                <p:cNvSpPr/>
                <p:nvPr/>
              </p:nvSpPr>
              <p:spPr>
                <a:xfrm>
                  <a:off x="5575167" y="3653933"/>
                  <a:ext cx="9525" cy="9525"/>
                </a:xfrm>
                <a:custGeom>
                  <a:avLst/>
                  <a:gdLst/>
                  <a:ahLst/>
                  <a:cxnLst/>
                  <a:rect l="l" t="t" r="r" b="b"/>
                  <a:pathLst>
                    <a:path w="9525" h="9525">
                      <a:moveTo>
                        <a:pt x="7124" y="0"/>
                      </a:moveTo>
                      <a:lnTo>
                        <a:pt x="2070" y="0"/>
                      </a:lnTo>
                      <a:lnTo>
                        <a:pt x="0" y="2057"/>
                      </a:lnTo>
                      <a:lnTo>
                        <a:pt x="0" y="7124"/>
                      </a:lnTo>
                      <a:lnTo>
                        <a:pt x="2070" y="9169"/>
                      </a:lnTo>
                      <a:lnTo>
                        <a:pt x="4610" y="9169"/>
                      </a:lnTo>
                      <a:lnTo>
                        <a:pt x="7124" y="9169"/>
                      </a:lnTo>
                      <a:lnTo>
                        <a:pt x="9182" y="7124"/>
                      </a:lnTo>
                      <a:lnTo>
                        <a:pt x="9182" y="2057"/>
                      </a:lnTo>
                      <a:lnTo>
                        <a:pt x="7124" y="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97" name="object 45">
                  <a:extLst>
                    <a:ext uri="{FF2B5EF4-FFF2-40B4-BE49-F238E27FC236}">
                      <a16:creationId xmlns:a16="http://schemas.microsoft.com/office/drawing/2014/main" id="{13AE670D-A433-4193-A45E-F694A3F6DB10}"/>
                    </a:ext>
                  </a:extLst>
                </p:cNvPr>
                <p:cNvSpPr/>
                <p:nvPr/>
              </p:nvSpPr>
              <p:spPr>
                <a:xfrm>
                  <a:off x="5612660" y="3653076"/>
                  <a:ext cx="12065" cy="12065"/>
                </a:xfrm>
                <a:custGeom>
                  <a:avLst/>
                  <a:gdLst/>
                  <a:ahLst/>
                  <a:cxnLst/>
                  <a:rect l="l" t="t" r="r" b="b"/>
                  <a:pathLst>
                    <a:path w="12064" h="12064">
                      <a:moveTo>
                        <a:pt x="9232" y="0"/>
                      </a:moveTo>
                      <a:lnTo>
                        <a:pt x="2679" y="0"/>
                      </a:lnTo>
                      <a:lnTo>
                        <a:pt x="0" y="2666"/>
                      </a:lnTo>
                      <a:lnTo>
                        <a:pt x="0" y="9258"/>
                      </a:lnTo>
                      <a:lnTo>
                        <a:pt x="2679" y="11887"/>
                      </a:lnTo>
                      <a:lnTo>
                        <a:pt x="9232" y="11887"/>
                      </a:lnTo>
                      <a:lnTo>
                        <a:pt x="11899" y="9258"/>
                      </a:lnTo>
                      <a:lnTo>
                        <a:pt x="11899" y="5956"/>
                      </a:lnTo>
                      <a:lnTo>
                        <a:pt x="11899" y="2666"/>
                      </a:lnTo>
                      <a:lnTo>
                        <a:pt x="9232" y="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98" name="object 46">
                  <a:extLst>
                    <a:ext uri="{FF2B5EF4-FFF2-40B4-BE49-F238E27FC236}">
                      <a16:creationId xmlns:a16="http://schemas.microsoft.com/office/drawing/2014/main" id="{6F6C6FBE-C286-4A8C-9ECF-FB7873BD853D}"/>
                    </a:ext>
                  </a:extLst>
                </p:cNvPr>
                <p:cNvSpPr/>
                <p:nvPr/>
              </p:nvSpPr>
              <p:spPr>
                <a:xfrm>
                  <a:off x="5616976" y="3657408"/>
                  <a:ext cx="3810" cy="3810"/>
                </a:xfrm>
                <a:custGeom>
                  <a:avLst/>
                  <a:gdLst/>
                  <a:ahLst/>
                  <a:cxnLst/>
                  <a:rect l="l" t="t" r="r" b="b"/>
                  <a:pathLst>
                    <a:path w="3810" h="3810">
                      <a:moveTo>
                        <a:pt x="2527" y="0"/>
                      </a:moveTo>
                      <a:lnTo>
                        <a:pt x="736" y="0"/>
                      </a:lnTo>
                      <a:lnTo>
                        <a:pt x="0" y="723"/>
                      </a:lnTo>
                      <a:lnTo>
                        <a:pt x="0" y="2514"/>
                      </a:lnTo>
                      <a:lnTo>
                        <a:pt x="736" y="3238"/>
                      </a:lnTo>
                      <a:lnTo>
                        <a:pt x="1638" y="3238"/>
                      </a:lnTo>
                      <a:lnTo>
                        <a:pt x="2527" y="3238"/>
                      </a:lnTo>
                      <a:lnTo>
                        <a:pt x="3251" y="2514"/>
                      </a:lnTo>
                      <a:lnTo>
                        <a:pt x="3251" y="723"/>
                      </a:lnTo>
                      <a:lnTo>
                        <a:pt x="2527" y="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99" name="object 47">
                  <a:extLst>
                    <a:ext uri="{FF2B5EF4-FFF2-40B4-BE49-F238E27FC236}">
                      <a16:creationId xmlns:a16="http://schemas.microsoft.com/office/drawing/2014/main" id="{7FFC79A6-4D3B-4B62-9C4F-99AA5BC99026}"/>
                    </a:ext>
                  </a:extLst>
                </p:cNvPr>
                <p:cNvSpPr/>
                <p:nvPr/>
              </p:nvSpPr>
              <p:spPr>
                <a:xfrm>
                  <a:off x="5645502" y="3644169"/>
                  <a:ext cx="18415" cy="18415"/>
                </a:xfrm>
                <a:custGeom>
                  <a:avLst/>
                  <a:gdLst/>
                  <a:ahLst/>
                  <a:cxnLst/>
                  <a:rect l="l" t="t" r="r" b="b"/>
                  <a:pathLst>
                    <a:path w="18414" h="18414">
                      <a:moveTo>
                        <a:pt x="13855" y="0"/>
                      </a:moveTo>
                      <a:lnTo>
                        <a:pt x="4000" y="0"/>
                      </a:lnTo>
                      <a:lnTo>
                        <a:pt x="0" y="3975"/>
                      </a:lnTo>
                      <a:lnTo>
                        <a:pt x="0" y="13842"/>
                      </a:lnTo>
                      <a:lnTo>
                        <a:pt x="4000" y="17818"/>
                      </a:lnTo>
                      <a:lnTo>
                        <a:pt x="13855" y="17818"/>
                      </a:lnTo>
                      <a:lnTo>
                        <a:pt x="17856" y="13842"/>
                      </a:lnTo>
                      <a:lnTo>
                        <a:pt x="17856" y="8902"/>
                      </a:lnTo>
                      <a:lnTo>
                        <a:pt x="17856" y="3975"/>
                      </a:lnTo>
                      <a:lnTo>
                        <a:pt x="13855" y="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00" name="object 48">
                  <a:extLst>
                    <a:ext uri="{FF2B5EF4-FFF2-40B4-BE49-F238E27FC236}">
                      <a16:creationId xmlns:a16="http://schemas.microsoft.com/office/drawing/2014/main" id="{6E078756-2675-48AA-B99E-251B3B03029C}"/>
                    </a:ext>
                  </a:extLst>
                </p:cNvPr>
                <p:cNvSpPr/>
                <p:nvPr/>
              </p:nvSpPr>
              <p:spPr>
                <a:xfrm>
                  <a:off x="5649847" y="3648496"/>
                  <a:ext cx="9525" cy="9525"/>
                </a:xfrm>
                <a:custGeom>
                  <a:avLst/>
                  <a:gdLst/>
                  <a:ahLst/>
                  <a:cxnLst/>
                  <a:rect l="l" t="t" r="r" b="b"/>
                  <a:pathLst>
                    <a:path w="9525" h="9525">
                      <a:moveTo>
                        <a:pt x="7111" y="0"/>
                      </a:moveTo>
                      <a:lnTo>
                        <a:pt x="2044" y="0"/>
                      </a:lnTo>
                      <a:lnTo>
                        <a:pt x="0" y="2044"/>
                      </a:lnTo>
                      <a:lnTo>
                        <a:pt x="0" y="7112"/>
                      </a:lnTo>
                      <a:lnTo>
                        <a:pt x="2044" y="9169"/>
                      </a:lnTo>
                      <a:lnTo>
                        <a:pt x="4584" y="9169"/>
                      </a:lnTo>
                      <a:lnTo>
                        <a:pt x="7111" y="9169"/>
                      </a:lnTo>
                      <a:lnTo>
                        <a:pt x="9169" y="7112"/>
                      </a:lnTo>
                      <a:lnTo>
                        <a:pt x="9169" y="2044"/>
                      </a:lnTo>
                      <a:lnTo>
                        <a:pt x="7111" y="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01" name="object 49">
                  <a:extLst>
                    <a:ext uri="{FF2B5EF4-FFF2-40B4-BE49-F238E27FC236}">
                      <a16:creationId xmlns:a16="http://schemas.microsoft.com/office/drawing/2014/main" id="{A9F19FA3-1DFC-4C78-AFDF-D0418F20DB99}"/>
                    </a:ext>
                  </a:extLst>
                </p:cNvPr>
                <p:cNvSpPr/>
                <p:nvPr/>
              </p:nvSpPr>
              <p:spPr>
                <a:xfrm>
                  <a:off x="5687312" y="3647628"/>
                  <a:ext cx="12065" cy="12065"/>
                </a:xfrm>
                <a:custGeom>
                  <a:avLst/>
                  <a:gdLst/>
                  <a:ahLst/>
                  <a:cxnLst/>
                  <a:rect l="l" t="t" r="r" b="b"/>
                  <a:pathLst>
                    <a:path w="12064" h="12064">
                      <a:moveTo>
                        <a:pt x="9258" y="0"/>
                      </a:moveTo>
                      <a:lnTo>
                        <a:pt x="2654" y="0"/>
                      </a:lnTo>
                      <a:lnTo>
                        <a:pt x="0" y="2667"/>
                      </a:lnTo>
                      <a:lnTo>
                        <a:pt x="0" y="9258"/>
                      </a:lnTo>
                      <a:lnTo>
                        <a:pt x="2654" y="11899"/>
                      </a:lnTo>
                      <a:lnTo>
                        <a:pt x="9258" y="11899"/>
                      </a:lnTo>
                      <a:lnTo>
                        <a:pt x="11925" y="9258"/>
                      </a:lnTo>
                      <a:lnTo>
                        <a:pt x="11925" y="5969"/>
                      </a:lnTo>
                      <a:lnTo>
                        <a:pt x="11925" y="2667"/>
                      </a:lnTo>
                      <a:lnTo>
                        <a:pt x="9258" y="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02" name="object 50">
                  <a:extLst>
                    <a:ext uri="{FF2B5EF4-FFF2-40B4-BE49-F238E27FC236}">
                      <a16:creationId xmlns:a16="http://schemas.microsoft.com/office/drawing/2014/main" id="{578AD553-1F20-4E58-9622-9A58AC2824BC}"/>
                    </a:ext>
                  </a:extLst>
                </p:cNvPr>
                <p:cNvSpPr/>
                <p:nvPr/>
              </p:nvSpPr>
              <p:spPr>
                <a:xfrm>
                  <a:off x="5691642" y="3651965"/>
                  <a:ext cx="3810" cy="3810"/>
                </a:xfrm>
                <a:custGeom>
                  <a:avLst/>
                  <a:gdLst/>
                  <a:ahLst/>
                  <a:cxnLst/>
                  <a:rect l="l" t="t" r="r" b="b"/>
                  <a:pathLst>
                    <a:path w="3810" h="3810">
                      <a:moveTo>
                        <a:pt x="2527" y="0"/>
                      </a:moveTo>
                      <a:lnTo>
                        <a:pt x="736" y="0"/>
                      </a:lnTo>
                      <a:lnTo>
                        <a:pt x="0" y="723"/>
                      </a:lnTo>
                      <a:lnTo>
                        <a:pt x="0" y="2527"/>
                      </a:lnTo>
                      <a:lnTo>
                        <a:pt x="736" y="3238"/>
                      </a:lnTo>
                      <a:lnTo>
                        <a:pt x="1625" y="3238"/>
                      </a:lnTo>
                      <a:lnTo>
                        <a:pt x="2527" y="3238"/>
                      </a:lnTo>
                      <a:lnTo>
                        <a:pt x="3238" y="2527"/>
                      </a:lnTo>
                      <a:lnTo>
                        <a:pt x="3238" y="723"/>
                      </a:lnTo>
                      <a:lnTo>
                        <a:pt x="2527" y="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03" name="object 51">
                  <a:extLst>
                    <a:ext uri="{FF2B5EF4-FFF2-40B4-BE49-F238E27FC236}">
                      <a16:creationId xmlns:a16="http://schemas.microsoft.com/office/drawing/2014/main" id="{DC186FA6-8597-4105-93CB-358F1EEFD810}"/>
                    </a:ext>
                  </a:extLst>
                </p:cNvPr>
                <p:cNvSpPr/>
                <p:nvPr/>
              </p:nvSpPr>
              <p:spPr>
                <a:xfrm>
                  <a:off x="5720170" y="3638711"/>
                  <a:ext cx="18415" cy="18415"/>
                </a:xfrm>
                <a:custGeom>
                  <a:avLst/>
                  <a:gdLst/>
                  <a:ahLst/>
                  <a:cxnLst/>
                  <a:rect l="l" t="t" r="r" b="b"/>
                  <a:pathLst>
                    <a:path w="18414" h="18414">
                      <a:moveTo>
                        <a:pt x="13855" y="0"/>
                      </a:moveTo>
                      <a:lnTo>
                        <a:pt x="4000" y="0"/>
                      </a:lnTo>
                      <a:lnTo>
                        <a:pt x="0" y="4000"/>
                      </a:lnTo>
                      <a:lnTo>
                        <a:pt x="0" y="13855"/>
                      </a:lnTo>
                      <a:lnTo>
                        <a:pt x="4000" y="17843"/>
                      </a:lnTo>
                      <a:lnTo>
                        <a:pt x="13855" y="17843"/>
                      </a:lnTo>
                      <a:lnTo>
                        <a:pt x="17843" y="13855"/>
                      </a:lnTo>
                      <a:lnTo>
                        <a:pt x="17843" y="8915"/>
                      </a:lnTo>
                      <a:lnTo>
                        <a:pt x="17843" y="4000"/>
                      </a:lnTo>
                      <a:lnTo>
                        <a:pt x="13855" y="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04" name="object 52">
                  <a:extLst>
                    <a:ext uri="{FF2B5EF4-FFF2-40B4-BE49-F238E27FC236}">
                      <a16:creationId xmlns:a16="http://schemas.microsoft.com/office/drawing/2014/main" id="{63E2842C-D2F8-41A8-BDF8-9DB91851235F}"/>
                    </a:ext>
                  </a:extLst>
                </p:cNvPr>
                <p:cNvSpPr/>
                <p:nvPr/>
              </p:nvSpPr>
              <p:spPr>
                <a:xfrm>
                  <a:off x="5724513" y="3643039"/>
                  <a:ext cx="9525" cy="9525"/>
                </a:xfrm>
                <a:custGeom>
                  <a:avLst/>
                  <a:gdLst/>
                  <a:ahLst/>
                  <a:cxnLst/>
                  <a:rect l="l" t="t" r="r" b="b"/>
                  <a:pathLst>
                    <a:path w="9525" h="9525">
                      <a:moveTo>
                        <a:pt x="7112" y="0"/>
                      </a:moveTo>
                      <a:lnTo>
                        <a:pt x="2044" y="0"/>
                      </a:lnTo>
                      <a:lnTo>
                        <a:pt x="0" y="2057"/>
                      </a:lnTo>
                      <a:lnTo>
                        <a:pt x="0" y="7124"/>
                      </a:lnTo>
                      <a:lnTo>
                        <a:pt x="2044" y="9182"/>
                      </a:lnTo>
                      <a:lnTo>
                        <a:pt x="4572" y="9182"/>
                      </a:lnTo>
                      <a:lnTo>
                        <a:pt x="7112" y="9182"/>
                      </a:lnTo>
                      <a:lnTo>
                        <a:pt x="9182" y="7124"/>
                      </a:lnTo>
                      <a:lnTo>
                        <a:pt x="9182" y="2057"/>
                      </a:lnTo>
                      <a:lnTo>
                        <a:pt x="7112" y="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05" name="object 53">
                  <a:extLst>
                    <a:ext uri="{FF2B5EF4-FFF2-40B4-BE49-F238E27FC236}">
                      <a16:creationId xmlns:a16="http://schemas.microsoft.com/office/drawing/2014/main" id="{00219253-504E-433D-9EB9-9E045D78C6E3}"/>
                    </a:ext>
                  </a:extLst>
                </p:cNvPr>
                <p:cNvSpPr/>
                <p:nvPr/>
              </p:nvSpPr>
              <p:spPr>
                <a:xfrm>
                  <a:off x="5761983" y="3642188"/>
                  <a:ext cx="12065" cy="12065"/>
                </a:xfrm>
                <a:custGeom>
                  <a:avLst/>
                  <a:gdLst/>
                  <a:ahLst/>
                  <a:cxnLst/>
                  <a:rect l="l" t="t" r="r" b="b"/>
                  <a:pathLst>
                    <a:path w="12064" h="12064">
                      <a:moveTo>
                        <a:pt x="9232" y="0"/>
                      </a:moveTo>
                      <a:lnTo>
                        <a:pt x="2654" y="0"/>
                      </a:lnTo>
                      <a:lnTo>
                        <a:pt x="0" y="2654"/>
                      </a:lnTo>
                      <a:lnTo>
                        <a:pt x="0" y="9245"/>
                      </a:lnTo>
                      <a:lnTo>
                        <a:pt x="2654" y="11899"/>
                      </a:lnTo>
                      <a:lnTo>
                        <a:pt x="9232" y="11899"/>
                      </a:lnTo>
                      <a:lnTo>
                        <a:pt x="11899" y="9245"/>
                      </a:lnTo>
                      <a:lnTo>
                        <a:pt x="11899" y="5956"/>
                      </a:lnTo>
                      <a:lnTo>
                        <a:pt x="11899" y="2654"/>
                      </a:lnTo>
                      <a:lnTo>
                        <a:pt x="9232" y="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06" name="object 54">
                  <a:extLst>
                    <a:ext uri="{FF2B5EF4-FFF2-40B4-BE49-F238E27FC236}">
                      <a16:creationId xmlns:a16="http://schemas.microsoft.com/office/drawing/2014/main" id="{82AA7E66-D585-4B46-87B0-82D6C409DDFA}"/>
                    </a:ext>
                  </a:extLst>
                </p:cNvPr>
                <p:cNvSpPr/>
                <p:nvPr/>
              </p:nvSpPr>
              <p:spPr>
                <a:xfrm>
                  <a:off x="5766316" y="3646521"/>
                  <a:ext cx="3810" cy="3810"/>
                </a:xfrm>
                <a:custGeom>
                  <a:avLst/>
                  <a:gdLst/>
                  <a:ahLst/>
                  <a:cxnLst/>
                  <a:rect l="l" t="t" r="r" b="b"/>
                  <a:pathLst>
                    <a:path w="3810" h="3810">
                      <a:moveTo>
                        <a:pt x="2514" y="0"/>
                      </a:moveTo>
                      <a:lnTo>
                        <a:pt x="736" y="0"/>
                      </a:lnTo>
                      <a:lnTo>
                        <a:pt x="0" y="723"/>
                      </a:lnTo>
                      <a:lnTo>
                        <a:pt x="0" y="2527"/>
                      </a:lnTo>
                      <a:lnTo>
                        <a:pt x="736" y="3238"/>
                      </a:lnTo>
                      <a:lnTo>
                        <a:pt x="1612" y="3238"/>
                      </a:lnTo>
                      <a:lnTo>
                        <a:pt x="2514" y="3238"/>
                      </a:lnTo>
                      <a:lnTo>
                        <a:pt x="3251" y="2527"/>
                      </a:lnTo>
                      <a:lnTo>
                        <a:pt x="3251" y="723"/>
                      </a:lnTo>
                      <a:lnTo>
                        <a:pt x="2514" y="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07" name="object 55">
                  <a:extLst>
                    <a:ext uri="{FF2B5EF4-FFF2-40B4-BE49-F238E27FC236}">
                      <a16:creationId xmlns:a16="http://schemas.microsoft.com/office/drawing/2014/main" id="{9FB298B8-5404-4E68-BBF7-CD544E2D2120}"/>
                    </a:ext>
                  </a:extLst>
                </p:cNvPr>
                <p:cNvSpPr/>
                <p:nvPr/>
              </p:nvSpPr>
              <p:spPr>
                <a:xfrm>
                  <a:off x="5794843" y="3633263"/>
                  <a:ext cx="18415" cy="18415"/>
                </a:xfrm>
                <a:custGeom>
                  <a:avLst/>
                  <a:gdLst/>
                  <a:ahLst/>
                  <a:cxnLst/>
                  <a:rect l="l" t="t" r="r" b="b"/>
                  <a:pathLst>
                    <a:path w="18414" h="18414">
                      <a:moveTo>
                        <a:pt x="13842" y="0"/>
                      </a:moveTo>
                      <a:lnTo>
                        <a:pt x="3962" y="0"/>
                      </a:lnTo>
                      <a:lnTo>
                        <a:pt x="0" y="4000"/>
                      </a:lnTo>
                      <a:lnTo>
                        <a:pt x="0" y="13855"/>
                      </a:lnTo>
                      <a:lnTo>
                        <a:pt x="3962" y="17856"/>
                      </a:lnTo>
                      <a:lnTo>
                        <a:pt x="13842" y="17856"/>
                      </a:lnTo>
                      <a:lnTo>
                        <a:pt x="17830" y="13855"/>
                      </a:lnTo>
                      <a:lnTo>
                        <a:pt x="17830" y="8928"/>
                      </a:lnTo>
                      <a:lnTo>
                        <a:pt x="17830" y="4000"/>
                      </a:lnTo>
                      <a:lnTo>
                        <a:pt x="13842" y="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08" name="object 56">
                  <a:extLst>
                    <a:ext uri="{FF2B5EF4-FFF2-40B4-BE49-F238E27FC236}">
                      <a16:creationId xmlns:a16="http://schemas.microsoft.com/office/drawing/2014/main" id="{5A3C8DD2-360F-4B7F-B840-835A1A7890A9}"/>
                    </a:ext>
                  </a:extLst>
                </p:cNvPr>
                <p:cNvSpPr/>
                <p:nvPr/>
              </p:nvSpPr>
              <p:spPr>
                <a:xfrm>
                  <a:off x="5799167" y="3637593"/>
                  <a:ext cx="9525" cy="9525"/>
                </a:xfrm>
                <a:custGeom>
                  <a:avLst/>
                  <a:gdLst/>
                  <a:ahLst/>
                  <a:cxnLst/>
                  <a:rect l="l" t="t" r="r" b="b"/>
                  <a:pathLst>
                    <a:path w="9525" h="9525">
                      <a:moveTo>
                        <a:pt x="7124" y="0"/>
                      </a:moveTo>
                      <a:lnTo>
                        <a:pt x="2057" y="0"/>
                      </a:lnTo>
                      <a:lnTo>
                        <a:pt x="0" y="2070"/>
                      </a:lnTo>
                      <a:lnTo>
                        <a:pt x="0" y="7137"/>
                      </a:lnTo>
                      <a:lnTo>
                        <a:pt x="2057" y="9169"/>
                      </a:lnTo>
                      <a:lnTo>
                        <a:pt x="4584" y="9169"/>
                      </a:lnTo>
                      <a:lnTo>
                        <a:pt x="7124" y="9169"/>
                      </a:lnTo>
                      <a:lnTo>
                        <a:pt x="9169" y="7137"/>
                      </a:lnTo>
                      <a:lnTo>
                        <a:pt x="9169" y="2070"/>
                      </a:lnTo>
                      <a:lnTo>
                        <a:pt x="7124" y="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09" name="object 57">
                  <a:extLst>
                    <a:ext uri="{FF2B5EF4-FFF2-40B4-BE49-F238E27FC236}">
                      <a16:creationId xmlns:a16="http://schemas.microsoft.com/office/drawing/2014/main" id="{52ACA7AB-F5FF-44FE-A0E9-CCEEA5FF43FC}"/>
                    </a:ext>
                  </a:extLst>
                </p:cNvPr>
                <p:cNvSpPr/>
                <p:nvPr/>
              </p:nvSpPr>
              <p:spPr>
                <a:xfrm>
                  <a:off x="5836631" y="3645408"/>
                  <a:ext cx="12065" cy="12065"/>
                </a:xfrm>
                <a:custGeom>
                  <a:avLst/>
                  <a:gdLst/>
                  <a:ahLst/>
                  <a:cxnLst/>
                  <a:rect l="l" t="t" r="r" b="b"/>
                  <a:pathLst>
                    <a:path w="12064" h="12064">
                      <a:moveTo>
                        <a:pt x="9258" y="0"/>
                      </a:moveTo>
                      <a:lnTo>
                        <a:pt x="2679" y="0"/>
                      </a:lnTo>
                      <a:lnTo>
                        <a:pt x="0" y="2654"/>
                      </a:lnTo>
                      <a:lnTo>
                        <a:pt x="0" y="9258"/>
                      </a:lnTo>
                      <a:lnTo>
                        <a:pt x="2679" y="11899"/>
                      </a:lnTo>
                      <a:lnTo>
                        <a:pt x="9258" y="11899"/>
                      </a:lnTo>
                      <a:lnTo>
                        <a:pt x="11912" y="9258"/>
                      </a:lnTo>
                      <a:lnTo>
                        <a:pt x="11912" y="5943"/>
                      </a:lnTo>
                      <a:lnTo>
                        <a:pt x="11912" y="2654"/>
                      </a:lnTo>
                      <a:lnTo>
                        <a:pt x="9258" y="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10" name="object 58">
                  <a:extLst>
                    <a:ext uri="{FF2B5EF4-FFF2-40B4-BE49-F238E27FC236}">
                      <a16:creationId xmlns:a16="http://schemas.microsoft.com/office/drawing/2014/main" id="{01A3A199-0E58-46B9-B90D-20F6FB93DF37}"/>
                    </a:ext>
                  </a:extLst>
                </p:cNvPr>
                <p:cNvSpPr/>
                <p:nvPr/>
              </p:nvSpPr>
              <p:spPr>
                <a:xfrm>
                  <a:off x="5840973" y="3649750"/>
                  <a:ext cx="3810" cy="3810"/>
                </a:xfrm>
                <a:custGeom>
                  <a:avLst/>
                  <a:gdLst/>
                  <a:ahLst/>
                  <a:cxnLst/>
                  <a:rect l="l" t="t" r="r" b="b"/>
                  <a:pathLst>
                    <a:path w="3810" h="3810">
                      <a:moveTo>
                        <a:pt x="2501" y="0"/>
                      </a:moveTo>
                      <a:lnTo>
                        <a:pt x="711" y="0"/>
                      </a:lnTo>
                      <a:lnTo>
                        <a:pt x="0" y="723"/>
                      </a:lnTo>
                      <a:lnTo>
                        <a:pt x="0" y="2514"/>
                      </a:lnTo>
                      <a:lnTo>
                        <a:pt x="711" y="3238"/>
                      </a:lnTo>
                      <a:lnTo>
                        <a:pt x="1638" y="3238"/>
                      </a:lnTo>
                      <a:lnTo>
                        <a:pt x="2501" y="3238"/>
                      </a:lnTo>
                      <a:lnTo>
                        <a:pt x="3251" y="2514"/>
                      </a:lnTo>
                      <a:lnTo>
                        <a:pt x="3251" y="723"/>
                      </a:lnTo>
                      <a:lnTo>
                        <a:pt x="2501" y="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11" name="object 59">
                  <a:extLst>
                    <a:ext uri="{FF2B5EF4-FFF2-40B4-BE49-F238E27FC236}">
                      <a16:creationId xmlns:a16="http://schemas.microsoft.com/office/drawing/2014/main" id="{BA89BBDB-3FBD-4AC1-BF13-D3D5CA5E86C6}"/>
                    </a:ext>
                  </a:extLst>
                </p:cNvPr>
                <p:cNvSpPr/>
                <p:nvPr/>
              </p:nvSpPr>
              <p:spPr>
                <a:xfrm>
                  <a:off x="5869509" y="3636477"/>
                  <a:ext cx="18415" cy="18415"/>
                </a:xfrm>
                <a:custGeom>
                  <a:avLst/>
                  <a:gdLst/>
                  <a:ahLst/>
                  <a:cxnLst/>
                  <a:rect l="l" t="t" r="r" b="b"/>
                  <a:pathLst>
                    <a:path w="18414" h="18414">
                      <a:moveTo>
                        <a:pt x="13830" y="0"/>
                      </a:moveTo>
                      <a:lnTo>
                        <a:pt x="3975" y="0"/>
                      </a:lnTo>
                      <a:lnTo>
                        <a:pt x="0" y="4013"/>
                      </a:lnTo>
                      <a:lnTo>
                        <a:pt x="0" y="13868"/>
                      </a:lnTo>
                      <a:lnTo>
                        <a:pt x="3975" y="17856"/>
                      </a:lnTo>
                      <a:lnTo>
                        <a:pt x="13830" y="17856"/>
                      </a:lnTo>
                      <a:lnTo>
                        <a:pt x="17818" y="13868"/>
                      </a:lnTo>
                      <a:lnTo>
                        <a:pt x="17818" y="8928"/>
                      </a:lnTo>
                      <a:lnTo>
                        <a:pt x="17818" y="4013"/>
                      </a:lnTo>
                      <a:lnTo>
                        <a:pt x="13830" y="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12" name="object 60">
                  <a:extLst>
                    <a:ext uri="{FF2B5EF4-FFF2-40B4-BE49-F238E27FC236}">
                      <a16:creationId xmlns:a16="http://schemas.microsoft.com/office/drawing/2014/main" id="{639A8A58-A1D8-497D-BA56-1D32B791DA20}"/>
                    </a:ext>
                  </a:extLst>
                </p:cNvPr>
                <p:cNvSpPr/>
                <p:nvPr/>
              </p:nvSpPr>
              <p:spPr>
                <a:xfrm>
                  <a:off x="5873831" y="3640818"/>
                  <a:ext cx="9525" cy="9525"/>
                </a:xfrm>
                <a:custGeom>
                  <a:avLst/>
                  <a:gdLst/>
                  <a:ahLst/>
                  <a:cxnLst/>
                  <a:rect l="l" t="t" r="r" b="b"/>
                  <a:pathLst>
                    <a:path w="9525" h="9525">
                      <a:moveTo>
                        <a:pt x="7124" y="0"/>
                      </a:moveTo>
                      <a:lnTo>
                        <a:pt x="2057" y="0"/>
                      </a:lnTo>
                      <a:lnTo>
                        <a:pt x="0" y="2057"/>
                      </a:lnTo>
                      <a:lnTo>
                        <a:pt x="0" y="7124"/>
                      </a:lnTo>
                      <a:lnTo>
                        <a:pt x="2057" y="9182"/>
                      </a:lnTo>
                      <a:lnTo>
                        <a:pt x="4584" y="9182"/>
                      </a:lnTo>
                      <a:lnTo>
                        <a:pt x="7124" y="9182"/>
                      </a:lnTo>
                      <a:lnTo>
                        <a:pt x="9182" y="7124"/>
                      </a:lnTo>
                      <a:lnTo>
                        <a:pt x="9182" y="2057"/>
                      </a:lnTo>
                      <a:lnTo>
                        <a:pt x="7124" y="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13" name="object 61">
                  <a:extLst>
                    <a:ext uri="{FF2B5EF4-FFF2-40B4-BE49-F238E27FC236}">
                      <a16:creationId xmlns:a16="http://schemas.microsoft.com/office/drawing/2014/main" id="{F5243C67-F42A-4A12-B284-CAB9B3E4D422}"/>
                    </a:ext>
                  </a:extLst>
                </p:cNvPr>
                <p:cNvSpPr/>
                <p:nvPr/>
              </p:nvSpPr>
              <p:spPr>
                <a:xfrm>
                  <a:off x="5911292" y="3648622"/>
                  <a:ext cx="12065" cy="12065"/>
                </a:xfrm>
                <a:custGeom>
                  <a:avLst/>
                  <a:gdLst/>
                  <a:ahLst/>
                  <a:cxnLst/>
                  <a:rect l="l" t="t" r="r" b="b"/>
                  <a:pathLst>
                    <a:path w="12064" h="12064">
                      <a:moveTo>
                        <a:pt x="9245" y="0"/>
                      </a:moveTo>
                      <a:lnTo>
                        <a:pt x="2679" y="0"/>
                      </a:lnTo>
                      <a:lnTo>
                        <a:pt x="0" y="2641"/>
                      </a:lnTo>
                      <a:lnTo>
                        <a:pt x="0" y="9245"/>
                      </a:lnTo>
                      <a:lnTo>
                        <a:pt x="2679" y="11899"/>
                      </a:lnTo>
                      <a:lnTo>
                        <a:pt x="9245" y="11899"/>
                      </a:lnTo>
                      <a:lnTo>
                        <a:pt x="11912" y="9245"/>
                      </a:lnTo>
                      <a:lnTo>
                        <a:pt x="11912" y="5943"/>
                      </a:lnTo>
                      <a:lnTo>
                        <a:pt x="11912" y="2641"/>
                      </a:lnTo>
                      <a:lnTo>
                        <a:pt x="9245" y="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14" name="object 62">
                  <a:extLst>
                    <a:ext uri="{FF2B5EF4-FFF2-40B4-BE49-F238E27FC236}">
                      <a16:creationId xmlns:a16="http://schemas.microsoft.com/office/drawing/2014/main" id="{07703E99-9ABB-4784-B4C2-470BBC066B08}"/>
                    </a:ext>
                  </a:extLst>
                </p:cNvPr>
                <p:cNvSpPr/>
                <p:nvPr/>
              </p:nvSpPr>
              <p:spPr>
                <a:xfrm>
                  <a:off x="5915618" y="3652946"/>
                  <a:ext cx="3810" cy="3810"/>
                </a:xfrm>
                <a:custGeom>
                  <a:avLst/>
                  <a:gdLst/>
                  <a:ahLst/>
                  <a:cxnLst/>
                  <a:rect l="l" t="t" r="r" b="b"/>
                  <a:pathLst>
                    <a:path w="3810" h="3810">
                      <a:moveTo>
                        <a:pt x="2527" y="0"/>
                      </a:moveTo>
                      <a:lnTo>
                        <a:pt x="749" y="0"/>
                      </a:lnTo>
                      <a:lnTo>
                        <a:pt x="0" y="723"/>
                      </a:lnTo>
                      <a:lnTo>
                        <a:pt x="0" y="2527"/>
                      </a:lnTo>
                      <a:lnTo>
                        <a:pt x="749" y="3225"/>
                      </a:lnTo>
                      <a:lnTo>
                        <a:pt x="1625" y="3225"/>
                      </a:lnTo>
                      <a:lnTo>
                        <a:pt x="2527" y="3225"/>
                      </a:lnTo>
                      <a:lnTo>
                        <a:pt x="3276" y="2527"/>
                      </a:lnTo>
                      <a:lnTo>
                        <a:pt x="3276" y="723"/>
                      </a:lnTo>
                      <a:lnTo>
                        <a:pt x="2527" y="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15" name="object 63">
                  <a:extLst>
                    <a:ext uri="{FF2B5EF4-FFF2-40B4-BE49-F238E27FC236}">
                      <a16:creationId xmlns:a16="http://schemas.microsoft.com/office/drawing/2014/main" id="{B7E03E4B-8D65-40B5-BDE4-27F005DFE91C}"/>
                    </a:ext>
                  </a:extLst>
                </p:cNvPr>
                <p:cNvSpPr/>
                <p:nvPr/>
              </p:nvSpPr>
              <p:spPr>
                <a:xfrm>
                  <a:off x="5944170" y="3639684"/>
                  <a:ext cx="18415" cy="18415"/>
                </a:xfrm>
                <a:custGeom>
                  <a:avLst/>
                  <a:gdLst/>
                  <a:ahLst/>
                  <a:cxnLst/>
                  <a:rect l="l" t="t" r="r" b="b"/>
                  <a:pathLst>
                    <a:path w="18414" h="18414">
                      <a:moveTo>
                        <a:pt x="13830" y="0"/>
                      </a:moveTo>
                      <a:lnTo>
                        <a:pt x="3987" y="0"/>
                      </a:lnTo>
                      <a:lnTo>
                        <a:pt x="0" y="4000"/>
                      </a:lnTo>
                      <a:lnTo>
                        <a:pt x="0" y="13855"/>
                      </a:lnTo>
                      <a:lnTo>
                        <a:pt x="3987" y="17856"/>
                      </a:lnTo>
                      <a:lnTo>
                        <a:pt x="13830" y="17856"/>
                      </a:lnTo>
                      <a:lnTo>
                        <a:pt x="17818" y="13855"/>
                      </a:lnTo>
                      <a:lnTo>
                        <a:pt x="17818" y="8940"/>
                      </a:lnTo>
                      <a:lnTo>
                        <a:pt x="17818" y="4000"/>
                      </a:lnTo>
                      <a:lnTo>
                        <a:pt x="13830" y="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16" name="object 64">
                  <a:extLst>
                    <a:ext uri="{FF2B5EF4-FFF2-40B4-BE49-F238E27FC236}">
                      <a16:creationId xmlns:a16="http://schemas.microsoft.com/office/drawing/2014/main" id="{7FEC4E68-287D-45F3-9EF4-0B3346DCF3C1}"/>
                    </a:ext>
                  </a:extLst>
                </p:cNvPr>
                <p:cNvSpPr/>
                <p:nvPr/>
              </p:nvSpPr>
              <p:spPr>
                <a:xfrm>
                  <a:off x="5437327" y="3644023"/>
                  <a:ext cx="520700" cy="87630"/>
                </a:xfrm>
                <a:custGeom>
                  <a:avLst/>
                  <a:gdLst/>
                  <a:ahLst/>
                  <a:cxnLst/>
                  <a:rect l="l" t="t" r="r" b="b"/>
                  <a:pathLst>
                    <a:path w="520700" h="87629">
                      <a:moveTo>
                        <a:pt x="18262" y="74231"/>
                      </a:moveTo>
                      <a:lnTo>
                        <a:pt x="17805" y="64376"/>
                      </a:lnTo>
                      <a:lnTo>
                        <a:pt x="13627" y="60579"/>
                      </a:lnTo>
                      <a:lnTo>
                        <a:pt x="3797" y="61023"/>
                      </a:lnTo>
                      <a:lnTo>
                        <a:pt x="0" y="65201"/>
                      </a:lnTo>
                      <a:lnTo>
                        <a:pt x="203" y="70116"/>
                      </a:lnTo>
                      <a:lnTo>
                        <a:pt x="444" y="75031"/>
                      </a:lnTo>
                      <a:lnTo>
                        <a:pt x="4597" y="78841"/>
                      </a:lnTo>
                      <a:lnTo>
                        <a:pt x="14439" y="78397"/>
                      </a:lnTo>
                      <a:lnTo>
                        <a:pt x="18262" y="74231"/>
                      </a:lnTo>
                      <a:close/>
                    </a:path>
                    <a:path w="520700" h="87629">
                      <a:moveTo>
                        <a:pt x="51371" y="84099"/>
                      </a:moveTo>
                      <a:lnTo>
                        <a:pt x="51079" y="77546"/>
                      </a:lnTo>
                      <a:lnTo>
                        <a:pt x="48310" y="74993"/>
                      </a:lnTo>
                      <a:lnTo>
                        <a:pt x="45008" y="75120"/>
                      </a:lnTo>
                      <a:lnTo>
                        <a:pt x="41732" y="75298"/>
                      </a:lnTo>
                      <a:lnTo>
                        <a:pt x="39192" y="78079"/>
                      </a:lnTo>
                      <a:lnTo>
                        <a:pt x="39344" y="81368"/>
                      </a:lnTo>
                      <a:lnTo>
                        <a:pt x="39484" y="84632"/>
                      </a:lnTo>
                      <a:lnTo>
                        <a:pt x="42265" y="87185"/>
                      </a:lnTo>
                      <a:lnTo>
                        <a:pt x="45554" y="87020"/>
                      </a:lnTo>
                      <a:lnTo>
                        <a:pt x="48844" y="86880"/>
                      </a:lnTo>
                      <a:lnTo>
                        <a:pt x="51371" y="84099"/>
                      </a:lnTo>
                      <a:close/>
                    </a:path>
                    <a:path w="520700" h="87629">
                      <a:moveTo>
                        <a:pt x="92811" y="74688"/>
                      </a:moveTo>
                      <a:lnTo>
                        <a:pt x="92354" y="64833"/>
                      </a:lnTo>
                      <a:lnTo>
                        <a:pt x="88176" y="61023"/>
                      </a:lnTo>
                      <a:lnTo>
                        <a:pt x="78346" y="61480"/>
                      </a:lnTo>
                      <a:lnTo>
                        <a:pt x="74523" y="65646"/>
                      </a:lnTo>
                      <a:lnTo>
                        <a:pt x="74752" y="70586"/>
                      </a:lnTo>
                      <a:lnTo>
                        <a:pt x="74980" y="75501"/>
                      </a:lnTo>
                      <a:lnTo>
                        <a:pt x="79146" y="79311"/>
                      </a:lnTo>
                      <a:lnTo>
                        <a:pt x="89001" y="78854"/>
                      </a:lnTo>
                      <a:lnTo>
                        <a:pt x="92811" y="74688"/>
                      </a:lnTo>
                      <a:close/>
                    </a:path>
                    <a:path w="520700" h="87629">
                      <a:moveTo>
                        <a:pt x="125806" y="77495"/>
                      </a:moveTo>
                      <a:lnTo>
                        <a:pt x="125679" y="74193"/>
                      </a:lnTo>
                      <a:lnTo>
                        <a:pt x="125514" y="70929"/>
                      </a:lnTo>
                      <a:lnTo>
                        <a:pt x="122732" y="68402"/>
                      </a:lnTo>
                      <a:lnTo>
                        <a:pt x="116166" y="68694"/>
                      </a:lnTo>
                      <a:lnTo>
                        <a:pt x="113626" y="71462"/>
                      </a:lnTo>
                      <a:lnTo>
                        <a:pt x="113779" y="74752"/>
                      </a:lnTo>
                      <a:lnTo>
                        <a:pt x="113944" y="78041"/>
                      </a:lnTo>
                      <a:lnTo>
                        <a:pt x="116713" y="80568"/>
                      </a:lnTo>
                      <a:lnTo>
                        <a:pt x="123253" y="80276"/>
                      </a:lnTo>
                      <a:lnTo>
                        <a:pt x="125806" y="77495"/>
                      </a:lnTo>
                      <a:close/>
                    </a:path>
                    <a:path w="520700" h="87629">
                      <a:moveTo>
                        <a:pt x="167233" y="68084"/>
                      </a:moveTo>
                      <a:lnTo>
                        <a:pt x="166801" y="58229"/>
                      </a:lnTo>
                      <a:lnTo>
                        <a:pt x="162623" y="54444"/>
                      </a:lnTo>
                      <a:lnTo>
                        <a:pt x="152781" y="54889"/>
                      </a:lnTo>
                      <a:lnTo>
                        <a:pt x="148971" y="59029"/>
                      </a:lnTo>
                      <a:lnTo>
                        <a:pt x="149199" y="63969"/>
                      </a:lnTo>
                      <a:lnTo>
                        <a:pt x="149428" y="68884"/>
                      </a:lnTo>
                      <a:lnTo>
                        <a:pt x="153593" y="72694"/>
                      </a:lnTo>
                      <a:lnTo>
                        <a:pt x="163436" y="72250"/>
                      </a:lnTo>
                      <a:lnTo>
                        <a:pt x="167233" y="68084"/>
                      </a:lnTo>
                      <a:close/>
                    </a:path>
                    <a:path w="520700" h="87629">
                      <a:moveTo>
                        <a:pt x="200253" y="70891"/>
                      </a:moveTo>
                      <a:lnTo>
                        <a:pt x="199961" y="64325"/>
                      </a:lnTo>
                      <a:lnTo>
                        <a:pt x="197167" y="61772"/>
                      </a:lnTo>
                      <a:lnTo>
                        <a:pt x="190614" y="62077"/>
                      </a:lnTo>
                      <a:lnTo>
                        <a:pt x="188061" y="64858"/>
                      </a:lnTo>
                      <a:lnTo>
                        <a:pt x="188226" y="68135"/>
                      </a:lnTo>
                      <a:lnTo>
                        <a:pt x="188353" y="71437"/>
                      </a:lnTo>
                      <a:lnTo>
                        <a:pt x="191135" y="73990"/>
                      </a:lnTo>
                      <a:lnTo>
                        <a:pt x="194437" y="73812"/>
                      </a:lnTo>
                      <a:lnTo>
                        <a:pt x="197700" y="73685"/>
                      </a:lnTo>
                      <a:lnTo>
                        <a:pt x="200253" y="70891"/>
                      </a:lnTo>
                      <a:close/>
                    </a:path>
                    <a:path w="520700" h="87629">
                      <a:moveTo>
                        <a:pt x="242074" y="70142"/>
                      </a:moveTo>
                      <a:lnTo>
                        <a:pt x="241833" y="65214"/>
                      </a:lnTo>
                      <a:lnTo>
                        <a:pt x="241630" y="60286"/>
                      </a:lnTo>
                      <a:lnTo>
                        <a:pt x="237439" y="56476"/>
                      </a:lnTo>
                      <a:lnTo>
                        <a:pt x="227609" y="56934"/>
                      </a:lnTo>
                      <a:lnTo>
                        <a:pt x="223812" y="61112"/>
                      </a:lnTo>
                      <a:lnTo>
                        <a:pt x="224040" y="66027"/>
                      </a:lnTo>
                      <a:lnTo>
                        <a:pt x="224269" y="70942"/>
                      </a:lnTo>
                      <a:lnTo>
                        <a:pt x="228409" y="74752"/>
                      </a:lnTo>
                      <a:lnTo>
                        <a:pt x="233349" y="74510"/>
                      </a:lnTo>
                      <a:lnTo>
                        <a:pt x="238264" y="74307"/>
                      </a:lnTo>
                      <a:lnTo>
                        <a:pt x="242074" y="70142"/>
                      </a:lnTo>
                      <a:close/>
                    </a:path>
                    <a:path w="520700" h="87629">
                      <a:moveTo>
                        <a:pt x="275082" y="72936"/>
                      </a:moveTo>
                      <a:lnTo>
                        <a:pt x="274789" y="66370"/>
                      </a:lnTo>
                      <a:lnTo>
                        <a:pt x="272008" y="63830"/>
                      </a:lnTo>
                      <a:lnTo>
                        <a:pt x="265455" y="64122"/>
                      </a:lnTo>
                      <a:lnTo>
                        <a:pt x="262915" y="66890"/>
                      </a:lnTo>
                      <a:lnTo>
                        <a:pt x="263055" y="70192"/>
                      </a:lnTo>
                      <a:lnTo>
                        <a:pt x="263194" y="73482"/>
                      </a:lnTo>
                      <a:lnTo>
                        <a:pt x="265988" y="76034"/>
                      </a:lnTo>
                      <a:lnTo>
                        <a:pt x="269278" y="75857"/>
                      </a:lnTo>
                      <a:lnTo>
                        <a:pt x="272542" y="75717"/>
                      </a:lnTo>
                      <a:lnTo>
                        <a:pt x="275082" y="72936"/>
                      </a:lnTo>
                      <a:close/>
                    </a:path>
                    <a:path w="520700" h="87629">
                      <a:moveTo>
                        <a:pt x="316928" y="72161"/>
                      </a:moveTo>
                      <a:lnTo>
                        <a:pt x="316471" y="62344"/>
                      </a:lnTo>
                      <a:lnTo>
                        <a:pt x="312305" y="58521"/>
                      </a:lnTo>
                      <a:lnTo>
                        <a:pt x="302450" y="58966"/>
                      </a:lnTo>
                      <a:lnTo>
                        <a:pt x="298640" y="63144"/>
                      </a:lnTo>
                      <a:lnTo>
                        <a:pt x="298869" y="68059"/>
                      </a:lnTo>
                      <a:lnTo>
                        <a:pt x="299097" y="72974"/>
                      </a:lnTo>
                      <a:lnTo>
                        <a:pt x="303250" y="76796"/>
                      </a:lnTo>
                      <a:lnTo>
                        <a:pt x="313093" y="76352"/>
                      </a:lnTo>
                      <a:lnTo>
                        <a:pt x="316928" y="72161"/>
                      </a:lnTo>
                      <a:close/>
                    </a:path>
                    <a:path w="520700" h="87629">
                      <a:moveTo>
                        <a:pt x="349910" y="74993"/>
                      </a:moveTo>
                      <a:lnTo>
                        <a:pt x="349618" y="68427"/>
                      </a:lnTo>
                      <a:lnTo>
                        <a:pt x="346824" y="65887"/>
                      </a:lnTo>
                      <a:lnTo>
                        <a:pt x="340258" y="66179"/>
                      </a:lnTo>
                      <a:lnTo>
                        <a:pt x="337731" y="68961"/>
                      </a:lnTo>
                      <a:lnTo>
                        <a:pt x="337883" y="72250"/>
                      </a:lnTo>
                      <a:lnTo>
                        <a:pt x="338023" y="75539"/>
                      </a:lnTo>
                      <a:lnTo>
                        <a:pt x="340817" y="78079"/>
                      </a:lnTo>
                      <a:lnTo>
                        <a:pt x="344093" y="77914"/>
                      </a:lnTo>
                      <a:lnTo>
                        <a:pt x="347383" y="77774"/>
                      </a:lnTo>
                      <a:lnTo>
                        <a:pt x="349910" y="74993"/>
                      </a:lnTo>
                      <a:close/>
                    </a:path>
                    <a:path w="520700" h="87629">
                      <a:moveTo>
                        <a:pt x="391756" y="74231"/>
                      </a:moveTo>
                      <a:lnTo>
                        <a:pt x="391502" y="69303"/>
                      </a:lnTo>
                      <a:lnTo>
                        <a:pt x="391299" y="64376"/>
                      </a:lnTo>
                      <a:lnTo>
                        <a:pt x="387121" y="60579"/>
                      </a:lnTo>
                      <a:lnTo>
                        <a:pt x="377266" y="61023"/>
                      </a:lnTo>
                      <a:lnTo>
                        <a:pt x="373468" y="65201"/>
                      </a:lnTo>
                      <a:lnTo>
                        <a:pt x="373697" y="70116"/>
                      </a:lnTo>
                      <a:lnTo>
                        <a:pt x="373913" y="75031"/>
                      </a:lnTo>
                      <a:lnTo>
                        <a:pt x="378091" y="78841"/>
                      </a:lnTo>
                      <a:lnTo>
                        <a:pt x="383006" y="78600"/>
                      </a:lnTo>
                      <a:lnTo>
                        <a:pt x="387934" y="78397"/>
                      </a:lnTo>
                      <a:lnTo>
                        <a:pt x="391756" y="74231"/>
                      </a:lnTo>
                      <a:close/>
                    </a:path>
                    <a:path w="520700" h="87629">
                      <a:moveTo>
                        <a:pt x="424738" y="77050"/>
                      </a:moveTo>
                      <a:lnTo>
                        <a:pt x="424611" y="73736"/>
                      </a:lnTo>
                      <a:lnTo>
                        <a:pt x="424446" y="70459"/>
                      </a:lnTo>
                      <a:lnTo>
                        <a:pt x="421678" y="67932"/>
                      </a:lnTo>
                      <a:lnTo>
                        <a:pt x="415124" y="68224"/>
                      </a:lnTo>
                      <a:lnTo>
                        <a:pt x="412572" y="71018"/>
                      </a:lnTo>
                      <a:lnTo>
                        <a:pt x="412711" y="74295"/>
                      </a:lnTo>
                      <a:lnTo>
                        <a:pt x="412864" y="77584"/>
                      </a:lnTo>
                      <a:lnTo>
                        <a:pt x="415645" y="80111"/>
                      </a:lnTo>
                      <a:lnTo>
                        <a:pt x="418934" y="79984"/>
                      </a:lnTo>
                      <a:lnTo>
                        <a:pt x="422211" y="79832"/>
                      </a:lnTo>
                      <a:lnTo>
                        <a:pt x="424738" y="77050"/>
                      </a:lnTo>
                      <a:close/>
                    </a:path>
                    <a:path w="520700" h="87629">
                      <a:moveTo>
                        <a:pt x="466559" y="76263"/>
                      </a:moveTo>
                      <a:lnTo>
                        <a:pt x="466115" y="66433"/>
                      </a:lnTo>
                      <a:lnTo>
                        <a:pt x="461937" y="62623"/>
                      </a:lnTo>
                      <a:lnTo>
                        <a:pt x="452120" y="63068"/>
                      </a:lnTo>
                      <a:lnTo>
                        <a:pt x="448310" y="67221"/>
                      </a:lnTo>
                      <a:lnTo>
                        <a:pt x="448525" y="72161"/>
                      </a:lnTo>
                      <a:lnTo>
                        <a:pt x="448754" y="77101"/>
                      </a:lnTo>
                      <a:lnTo>
                        <a:pt x="452907" y="80899"/>
                      </a:lnTo>
                      <a:lnTo>
                        <a:pt x="462749" y="80441"/>
                      </a:lnTo>
                      <a:lnTo>
                        <a:pt x="466559" y="76263"/>
                      </a:lnTo>
                      <a:close/>
                    </a:path>
                    <a:path w="520700" h="87629">
                      <a:moveTo>
                        <a:pt x="499592" y="79082"/>
                      </a:moveTo>
                      <a:lnTo>
                        <a:pt x="499427" y="75806"/>
                      </a:lnTo>
                      <a:lnTo>
                        <a:pt x="499300" y="72529"/>
                      </a:lnTo>
                      <a:lnTo>
                        <a:pt x="496493" y="69989"/>
                      </a:lnTo>
                      <a:lnTo>
                        <a:pt x="489940" y="70281"/>
                      </a:lnTo>
                      <a:lnTo>
                        <a:pt x="487387" y="73050"/>
                      </a:lnTo>
                      <a:lnTo>
                        <a:pt x="487553" y="76352"/>
                      </a:lnTo>
                      <a:lnTo>
                        <a:pt x="487692" y="79629"/>
                      </a:lnTo>
                      <a:lnTo>
                        <a:pt x="490474" y="82169"/>
                      </a:lnTo>
                      <a:lnTo>
                        <a:pt x="497052" y="81876"/>
                      </a:lnTo>
                      <a:lnTo>
                        <a:pt x="499592" y="79082"/>
                      </a:lnTo>
                      <a:close/>
                    </a:path>
                    <a:path w="520700" h="87629">
                      <a:moveTo>
                        <a:pt x="520331" y="2057"/>
                      </a:moveTo>
                      <a:lnTo>
                        <a:pt x="518287" y="0"/>
                      </a:lnTo>
                      <a:lnTo>
                        <a:pt x="513207" y="0"/>
                      </a:lnTo>
                      <a:lnTo>
                        <a:pt x="511162" y="2057"/>
                      </a:lnTo>
                      <a:lnTo>
                        <a:pt x="511162" y="7124"/>
                      </a:lnTo>
                      <a:lnTo>
                        <a:pt x="513207" y="9194"/>
                      </a:lnTo>
                      <a:lnTo>
                        <a:pt x="515747" y="9194"/>
                      </a:lnTo>
                      <a:lnTo>
                        <a:pt x="518287" y="9194"/>
                      </a:lnTo>
                      <a:lnTo>
                        <a:pt x="520331" y="7124"/>
                      </a:lnTo>
                      <a:lnTo>
                        <a:pt x="520331" y="2057"/>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17" name="object 65">
                  <a:extLst>
                    <a:ext uri="{FF2B5EF4-FFF2-40B4-BE49-F238E27FC236}">
                      <a16:creationId xmlns:a16="http://schemas.microsoft.com/office/drawing/2014/main" id="{A9EC2798-2A4E-447F-AA76-298660DD1C49}"/>
                    </a:ext>
                  </a:extLst>
                </p:cNvPr>
                <p:cNvSpPr/>
                <p:nvPr/>
              </p:nvSpPr>
              <p:spPr>
                <a:xfrm>
                  <a:off x="5924964" y="3718966"/>
                  <a:ext cx="12700" cy="12700"/>
                </a:xfrm>
                <a:custGeom>
                  <a:avLst/>
                  <a:gdLst/>
                  <a:ahLst/>
                  <a:cxnLst/>
                  <a:rect l="l" t="t" r="r" b="b"/>
                  <a:pathLst>
                    <a:path w="12700" h="12700">
                      <a:moveTo>
                        <a:pt x="9093" y="0"/>
                      </a:moveTo>
                      <a:lnTo>
                        <a:pt x="5829" y="127"/>
                      </a:lnTo>
                      <a:lnTo>
                        <a:pt x="2514" y="292"/>
                      </a:lnTo>
                      <a:lnTo>
                        <a:pt x="0" y="3073"/>
                      </a:lnTo>
                      <a:lnTo>
                        <a:pt x="126" y="6362"/>
                      </a:lnTo>
                      <a:lnTo>
                        <a:pt x="304" y="9639"/>
                      </a:lnTo>
                      <a:lnTo>
                        <a:pt x="3060" y="12179"/>
                      </a:lnTo>
                      <a:lnTo>
                        <a:pt x="9639" y="11887"/>
                      </a:lnTo>
                      <a:lnTo>
                        <a:pt x="12179" y="9080"/>
                      </a:lnTo>
                      <a:lnTo>
                        <a:pt x="11874" y="2527"/>
                      </a:lnTo>
                      <a:lnTo>
                        <a:pt x="9093" y="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18" name="object 66">
                  <a:extLst>
                    <a:ext uri="{FF2B5EF4-FFF2-40B4-BE49-F238E27FC236}">
                      <a16:creationId xmlns:a16="http://schemas.microsoft.com/office/drawing/2014/main" id="{388F7B64-FBAF-4429-AE73-E0B317A05706}"/>
                    </a:ext>
                  </a:extLst>
                </p:cNvPr>
                <p:cNvSpPr/>
                <p:nvPr/>
              </p:nvSpPr>
              <p:spPr>
                <a:xfrm>
                  <a:off x="5929400" y="3723378"/>
                  <a:ext cx="3810" cy="3810"/>
                </a:xfrm>
                <a:custGeom>
                  <a:avLst/>
                  <a:gdLst/>
                  <a:ahLst/>
                  <a:cxnLst/>
                  <a:rect l="l" t="t" r="r" b="b"/>
                  <a:pathLst>
                    <a:path w="3810" h="3810">
                      <a:moveTo>
                        <a:pt x="2476" y="0"/>
                      </a:moveTo>
                      <a:lnTo>
                        <a:pt x="1562" y="38"/>
                      </a:lnTo>
                      <a:lnTo>
                        <a:pt x="685" y="88"/>
                      </a:lnTo>
                      <a:lnTo>
                        <a:pt x="0" y="863"/>
                      </a:lnTo>
                      <a:lnTo>
                        <a:pt x="25" y="1752"/>
                      </a:lnTo>
                      <a:lnTo>
                        <a:pt x="76" y="2641"/>
                      </a:lnTo>
                      <a:lnTo>
                        <a:pt x="838" y="3327"/>
                      </a:lnTo>
                      <a:lnTo>
                        <a:pt x="1727" y="3301"/>
                      </a:lnTo>
                      <a:lnTo>
                        <a:pt x="2616" y="3251"/>
                      </a:lnTo>
                      <a:lnTo>
                        <a:pt x="3314" y="2501"/>
                      </a:lnTo>
                      <a:lnTo>
                        <a:pt x="3289" y="1587"/>
                      </a:lnTo>
                      <a:lnTo>
                        <a:pt x="3225" y="711"/>
                      </a:lnTo>
                      <a:lnTo>
                        <a:pt x="2476" y="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19" name="object 67">
                  <a:extLst>
                    <a:ext uri="{FF2B5EF4-FFF2-40B4-BE49-F238E27FC236}">
                      <a16:creationId xmlns:a16="http://schemas.microsoft.com/office/drawing/2014/main" id="{654A0808-B3C6-486F-9CC2-03E6C6183613}"/>
                    </a:ext>
                  </a:extLst>
                </p:cNvPr>
                <p:cNvSpPr/>
                <p:nvPr/>
              </p:nvSpPr>
              <p:spPr>
                <a:xfrm>
                  <a:off x="5885868" y="3711594"/>
                  <a:ext cx="18415" cy="18415"/>
                </a:xfrm>
                <a:custGeom>
                  <a:avLst/>
                  <a:gdLst/>
                  <a:ahLst/>
                  <a:cxnLst/>
                  <a:rect l="l" t="t" r="r" b="b"/>
                  <a:pathLst>
                    <a:path w="18414" h="18414">
                      <a:moveTo>
                        <a:pt x="13639" y="0"/>
                      </a:moveTo>
                      <a:lnTo>
                        <a:pt x="3797" y="444"/>
                      </a:lnTo>
                      <a:lnTo>
                        <a:pt x="0" y="4622"/>
                      </a:lnTo>
                      <a:lnTo>
                        <a:pt x="228" y="9537"/>
                      </a:lnTo>
                      <a:lnTo>
                        <a:pt x="431" y="14478"/>
                      </a:lnTo>
                      <a:lnTo>
                        <a:pt x="4622" y="18288"/>
                      </a:lnTo>
                      <a:lnTo>
                        <a:pt x="14465" y="17818"/>
                      </a:lnTo>
                      <a:lnTo>
                        <a:pt x="18262" y="13652"/>
                      </a:lnTo>
                      <a:lnTo>
                        <a:pt x="17805" y="3835"/>
                      </a:lnTo>
                      <a:lnTo>
                        <a:pt x="13639" y="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20" name="object 68">
                  <a:extLst>
                    <a:ext uri="{FF2B5EF4-FFF2-40B4-BE49-F238E27FC236}">
                      <a16:creationId xmlns:a16="http://schemas.microsoft.com/office/drawing/2014/main" id="{B043A594-7EA3-4A78-BEF8-596E4F1DB4EE}"/>
                    </a:ext>
                  </a:extLst>
                </p:cNvPr>
                <p:cNvSpPr/>
                <p:nvPr/>
              </p:nvSpPr>
              <p:spPr>
                <a:xfrm>
                  <a:off x="5890290" y="3716045"/>
                  <a:ext cx="9525" cy="9525"/>
                </a:xfrm>
                <a:custGeom>
                  <a:avLst/>
                  <a:gdLst/>
                  <a:ahLst/>
                  <a:cxnLst/>
                  <a:rect l="l" t="t" r="r" b="b"/>
                  <a:pathLst>
                    <a:path w="9525" h="9525">
                      <a:moveTo>
                        <a:pt x="7023" y="0"/>
                      </a:moveTo>
                      <a:lnTo>
                        <a:pt x="1968" y="215"/>
                      </a:lnTo>
                      <a:lnTo>
                        <a:pt x="0" y="2374"/>
                      </a:lnTo>
                      <a:lnTo>
                        <a:pt x="241" y="7416"/>
                      </a:lnTo>
                      <a:lnTo>
                        <a:pt x="2387" y="9410"/>
                      </a:lnTo>
                      <a:lnTo>
                        <a:pt x="4914" y="9283"/>
                      </a:lnTo>
                      <a:lnTo>
                        <a:pt x="7454" y="9156"/>
                      </a:lnTo>
                      <a:lnTo>
                        <a:pt x="9423" y="7010"/>
                      </a:lnTo>
                      <a:lnTo>
                        <a:pt x="9169" y="1968"/>
                      </a:lnTo>
                      <a:lnTo>
                        <a:pt x="7023" y="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21" name="object 69">
                  <a:extLst>
                    <a:ext uri="{FF2B5EF4-FFF2-40B4-BE49-F238E27FC236}">
                      <a16:creationId xmlns:a16="http://schemas.microsoft.com/office/drawing/2014/main" id="{07595EBB-0680-4AC9-8EED-FE1C8D8B9DD5}"/>
                    </a:ext>
                  </a:extLst>
                </p:cNvPr>
                <p:cNvSpPr/>
                <p:nvPr/>
              </p:nvSpPr>
              <p:spPr>
                <a:xfrm>
                  <a:off x="5850126" y="3716916"/>
                  <a:ext cx="12700" cy="12700"/>
                </a:xfrm>
                <a:custGeom>
                  <a:avLst/>
                  <a:gdLst/>
                  <a:ahLst/>
                  <a:cxnLst/>
                  <a:rect l="l" t="t" r="r" b="b"/>
                  <a:pathLst>
                    <a:path w="12700" h="12700">
                      <a:moveTo>
                        <a:pt x="9105" y="0"/>
                      </a:moveTo>
                      <a:lnTo>
                        <a:pt x="5816" y="139"/>
                      </a:lnTo>
                      <a:lnTo>
                        <a:pt x="2540" y="304"/>
                      </a:lnTo>
                      <a:lnTo>
                        <a:pt x="0" y="3086"/>
                      </a:lnTo>
                      <a:lnTo>
                        <a:pt x="152" y="6362"/>
                      </a:lnTo>
                      <a:lnTo>
                        <a:pt x="292" y="9652"/>
                      </a:lnTo>
                      <a:lnTo>
                        <a:pt x="3086" y="12179"/>
                      </a:lnTo>
                      <a:lnTo>
                        <a:pt x="9626" y="11887"/>
                      </a:lnTo>
                      <a:lnTo>
                        <a:pt x="12166" y="9093"/>
                      </a:lnTo>
                      <a:lnTo>
                        <a:pt x="12039" y="5803"/>
                      </a:lnTo>
                      <a:lnTo>
                        <a:pt x="11887" y="2540"/>
                      </a:lnTo>
                      <a:lnTo>
                        <a:pt x="9105" y="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22" name="object 70">
                  <a:extLst>
                    <a:ext uri="{FF2B5EF4-FFF2-40B4-BE49-F238E27FC236}">
                      <a16:creationId xmlns:a16="http://schemas.microsoft.com/office/drawing/2014/main" id="{98AD5810-AC2D-45AC-99DD-67B3D70BEF4A}"/>
                    </a:ext>
                  </a:extLst>
                </p:cNvPr>
                <p:cNvSpPr/>
                <p:nvPr/>
              </p:nvSpPr>
              <p:spPr>
                <a:xfrm>
                  <a:off x="5854559" y="3721349"/>
                  <a:ext cx="3810" cy="3810"/>
                </a:xfrm>
                <a:custGeom>
                  <a:avLst/>
                  <a:gdLst/>
                  <a:ahLst/>
                  <a:cxnLst/>
                  <a:rect l="l" t="t" r="r" b="b"/>
                  <a:pathLst>
                    <a:path w="3810" h="3810">
                      <a:moveTo>
                        <a:pt x="2489" y="0"/>
                      </a:moveTo>
                      <a:lnTo>
                        <a:pt x="1600" y="38"/>
                      </a:lnTo>
                      <a:lnTo>
                        <a:pt x="698" y="88"/>
                      </a:lnTo>
                      <a:lnTo>
                        <a:pt x="0" y="825"/>
                      </a:lnTo>
                      <a:lnTo>
                        <a:pt x="50" y="1714"/>
                      </a:lnTo>
                      <a:lnTo>
                        <a:pt x="76" y="2616"/>
                      </a:lnTo>
                      <a:lnTo>
                        <a:pt x="838" y="3340"/>
                      </a:lnTo>
                      <a:lnTo>
                        <a:pt x="1727" y="3289"/>
                      </a:lnTo>
                      <a:lnTo>
                        <a:pt x="2628" y="3238"/>
                      </a:lnTo>
                      <a:lnTo>
                        <a:pt x="3340" y="2476"/>
                      </a:lnTo>
                      <a:lnTo>
                        <a:pt x="3276" y="1587"/>
                      </a:lnTo>
                      <a:lnTo>
                        <a:pt x="3225" y="685"/>
                      </a:lnTo>
                      <a:lnTo>
                        <a:pt x="2489" y="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23" name="object 71">
                  <a:extLst>
                    <a:ext uri="{FF2B5EF4-FFF2-40B4-BE49-F238E27FC236}">
                      <a16:creationId xmlns:a16="http://schemas.microsoft.com/office/drawing/2014/main" id="{61FC03F6-2B29-40FE-B8CD-4A52C1CA7DC5}"/>
                    </a:ext>
                  </a:extLst>
                </p:cNvPr>
                <p:cNvSpPr/>
                <p:nvPr/>
              </p:nvSpPr>
              <p:spPr>
                <a:xfrm>
                  <a:off x="5811047" y="3709559"/>
                  <a:ext cx="18415" cy="18415"/>
                </a:xfrm>
                <a:custGeom>
                  <a:avLst/>
                  <a:gdLst/>
                  <a:ahLst/>
                  <a:cxnLst/>
                  <a:rect l="l" t="t" r="r" b="b"/>
                  <a:pathLst>
                    <a:path w="18414" h="18414">
                      <a:moveTo>
                        <a:pt x="13627" y="0"/>
                      </a:moveTo>
                      <a:lnTo>
                        <a:pt x="3784" y="444"/>
                      </a:lnTo>
                      <a:lnTo>
                        <a:pt x="0" y="4622"/>
                      </a:lnTo>
                      <a:lnTo>
                        <a:pt x="215" y="9537"/>
                      </a:lnTo>
                      <a:lnTo>
                        <a:pt x="444" y="14452"/>
                      </a:lnTo>
                      <a:lnTo>
                        <a:pt x="4584" y="18249"/>
                      </a:lnTo>
                      <a:lnTo>
                        <a:pt x="14452" y="17805"/>
                      </a:lnTo>
                      <a:lnTo>
                        <a:pt x="18249" y="13652"/>
                      </a:lnTo>
                      <a:lnTo>
                        <a:pt x="17792" y="3784"/>
                      </a:lnTo>
                      <a:lnTo>
                        <a:pt x="13627" y="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24" name="object 72">
                  <a:extLst>
                    <a:ext uri="{FF2B5EF4-FFF2-40B4-BE49-F238E27FC236}">
                      <a16:creationId xmlns:a16="http://schemas.microsoft.com/office/drawing/2014/main" id="{1B3132F3-DB57-458D-B8A3-34DCCDD35438}"/>
                    </a:ext>
                  </a:extLst>
                </p:cNvPr>
                <p:cNvSpPr/>
                <p:nvPr/>
              </p:nvSpPr>
              <p:spPr>
                <a:xfrm>
                  <a:off x="5815459" y="3713982"/>
                  <a:ext cx="9525" cy="9525"/>
                </a:xfrm>
                <a:custGeom>
                  <a:avLst/>
                  <a:gdLst/>
                  <a:ahLst/>
                  <a:cxnLst/>
                  <a:rect l="l" t="t" r="r" b="b"/>
                  <a:pathLst>
                    <a:path w="9525" h="9525">
                      <a:moveTo>
                        <a:pt x="7035" y="0"/>
                      </a:moveTo>
                      <a:lnTo>
                        <a:pt x="4508" y="126"/>
                      </a:lnTo>
                      <a:lnTo>
                        <a:pt x="1955" y="228"/>
                      </a:lnTo>
                      <a:lnTo>
                        <a:pt x="0" y="2387"/>
                      </a:lnTo>
                      <a:lnTo>
                        <a:pt x="253" y="7442"/>
                      </a:lnTo>
                      <a:lnTo>
                        <a:pt x="2387" y="9397"/>
                      </a:lnTo>
                      <a:lnTo>
                        <a:pt x="4927" y="9296"/>
                      </a:lnTo>
                      <a:lnTo>
                        <a:pt x="7454" y="9169"/>
                      </a:lnTo>
                      <a:lnTo>
                        <a:pt x="9397" y="7023"/>
                      </a:lnTo>
                      <a:lnTo>
                        <a:pt x="9296" y="4508"/>
                      </a:lnTo>
                      <a:lnTo>
                        <a:pt x="9169" y="1955"/>
                      </a:lnTo>
                      <a:lnTo>
                        <a:pt x="7035" y="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25" name="object 73">
                  <a:extLst>
                    <a:ext uri="{FF2B5EF4-FFF2-40B4-BE49-F238E27FC236}">
                      <a16:creationId xmlns:a16="http://schemas.microsoft.com/office/drawing/2014/main" id="{266D1BD1-6819-4823-B542-CCE3A31697C7}"/>
                    </a:ext>
                  </a:extLst>
                </p:cNvPr>
                <p:cNvSpPr/>
                <p:nvPr/>
              </p:nvSpPr>
              <p:spPr>
                <a:xfrm>
                  <a:off x="5775280" y="3714870"/>
                  <a:ext cx="12700" cy="12700"/>
                </a:xfrm>
                <a:custGeom>
                  <a:avLst/>
                  <a:gdLst/>
                  <a:ahLst/>
                  <a:cxnLst/>
                  <a:rect l="l" t="t" r="r" b="b"/>
                  <a:pathLst>
                    <a:path w="12700" h="12700">
                      <a:moveTo>
                        <a:pt x="9118" y="0"/>
                      </a:moveTo>
                      <a:lnTo>
                        <a:pt x="2552" y="279"/>
                      </a:lnTo>
                      <a:lnTo>
                        <a:pt x="0" y="3073"/>
                      </a:lnTo>
                      <a:lnTo>
                        <a:pt x="165" y="6349"/>
                      </a:lnTo>
                      <a:lnTo>
                        <a:pt x="304" y="9651"/>
                      </a:lnTo>
                      <a:lnTo>
                        <a:pt x="3111" y="12179"/>
                      </a:lnTo>
                      <a:lnTo>
                        <a:pt x="6375" y="12026"/>
                      </a:lnTo>
                      <a:lnTo>
                        <a:pt x="9639" y="11899"/>
                      </a:lnTo>
                      <a:lnTo>
                        <a:pt x="12191" y="9105"/>
                      </a:lnTo>
                      <a:lnTo>
                        <a:pt x="12064" y="5816"/>
                      </a:lnTo>
                      <a:lnTo>
                        <a:pt x="11887" y="2539"/>
                      </a:lnTo>
                      <a:lnTo>
                        <a:pt x="9118" y="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26" name="object 74">
                  <a:extLst>
                    <a:ext uri="{FF2B5EF4-FFF2-40B4-BE49-F238E27FC236}">
                      <a16:creationId xmlns:a16="http://schemas.microsoft.com/office/drawing/2014/main" id="{845D2EE1-2A4B-445E-A119-2858C62EE0CB}"/>
                    </a:ext>
                  </a:extLst>
                </p:cNvPr>
                <p:cNvSpPr/>
                <p:nvPr/>
              </p:nvSpPr>
              <p:spPr>
                <a:xfrm>
                  <a:off x="5779715" y="3719296"/>
                  <a:ext cx="3810" cy="3810"/>
                </a:xfrm>
                <a:custGeom>
                  <a:avLst/>
                  <a:gdLst/>
                  <a:ahLst/>
                  <a:cxnLst/>
                  <a:rect l="l" t="t" r="r" b="b"/>
                  <a:pathLst>
                    <a:path w="3810" h="3810">
                      <a:moveTo>
                        <a:pt x="2489" y="0"/>
                      </a:moveTo>
                      <a:lnTo>
                        <a:pt x="1587" y="38"/>
                      </a:lnTo>
                      <a:lnTo>
                        <a:pt x="711" y="88"/>
                      </a:lnTo>
                      <a:lnTo>
                        <a:pt x="0" y="838"/>
                      </a:lnTo>
                      <a:lnTo>
                        <a:pt x="50" y="1727"/>
                      </a:lnTo>
                      <a:lnTo>
                        <a:pt x="88" y="2628"/>
                      </a:lnTo>
                      <a:lnTo>
                        <a:pt x="850" y="3314"/>
                      </a:lnTo>
                      <a:lnTo>
                        <a:pt x="1752" y="3276"/>
                      </a:lnTo>
                      <a:lnTo>
                        <a:pt x="2628" y="3251"/>
                      </a:lnTo>
                      <a:lnTo>
                        <a:pt x="3327" y="2463"/>
                      </a:lnTo>
                      <a:lnTo>
                        <a:pt x="3301" y="1574"/>
                      </a:lnTo>
                      <a:lnTo>
                        <a:pt x="3238" y="698"/>
                      </a:lnTo>
                      <a:lnTo>
                        <a:pt x="2489" y="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27" name="object 75">
                  <a:extLst>
                    <a:ext uri="{FF2B5EF4-FFF2-40B4-BE49-F238E27FC236}">
                      <a16:creationId xmlns:a16="http://schemas.microsoft.com/office/drawing/2014/main" id="{36E9339E-ABFB-4F68-A11D-59ED9B901B72}"/>
                    </a:ext>
                  </a:extLst>
                </p:cNvPr>
                <p:cNvSpPr/>
                <p:nvPr/>
              </p:nvSpPr>
              <p:spPr>
                <a:xfrm>
                  <a:off x="5736193" y="3707511"/>
                  <a:ext cx="18415" cy="18415"/>
                </a:xfrm>
                <a:custGeom>
                  <a:avLst/>
                  <a:gdLst/>
                  <a:ahLst/>
                  <a:cxnLst/>
                  <a:rect l="l" t="t" r="r" b="b"/>
                  <a:pathLst>
                    <a:path w="18414" h="18414">
                      <a:moveTo>
                        <a:pt x="13652" y="0"/>
                      </a:moveTo>
                      <a:lnTo>
                        <a:pt x="3809" y="431"/>
                      </a:lnTo>
                      <a:lnTo>
                        <a:pt x="0" y="4597"/>
                      </a:lnTo>
                      <a:lnTo>
                        <a:pt x="228" y="9550"/>
                      </a:lnTo>
                      <a:lnTo>
                        <a:pt x="457" y="14465"/>
                      </a:lnTo>
                      <a:lnTo>
                        <a:pt x="4622" y="18249"/>
                      </a:lnTo>
                      <a:lnTo>
                        <a:pt x="14477" y="17818"/>
                      </a:lnTo>
                      <a:lnTo>
                        <a:pt x="18287" y="13652"/>
                      </a:lnTo>
                      <a:lnTo>
                        <a:pt x="17830" y="3810"/>
                      </a:lnTo>
                      <a:lnTo>
                        <a:pt x="13652" y="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28" name="object 76">
                  <a:extLst>
                    <a:ext uri="{FF2B5EF4-FFF2-40B4-BE49-F238E27FC236}">
                      <a16:creationId xmlns:a16="http://schemas.microsoft.com/office/drawing/2014/main" id="{943DA457-ED19-47E2-BD91-756D912D2079}"/>
                    </a:ext>
                  </a:extLst>
                </p:cNvPr>
                <p:cNvSpPr/>
                <p:nvPr/>
              </p:nvSpPr>
              <p:spPr>
                <a:xfrm>
                  <a:off x="5740642" y="3711949"/>
                  <a:ext cx="9525" cy="9525"/>
                </a:xfrm>
                <a:custGeom>
                  <a:avLst/>
                  <a:gdLst/>
                  <a:ahLst/>
                  <a:cxnLst/>
                  <a:rect l="l" t="t" r="r" b="b"/>
                  <a:pathLst>
                    <a:path w="9525" h="9525">
                      <a:moveTo>
                        <a:pt x="6997" y="0"/>
                      </a:moveTo>
                      <a:lnTo>
                        <a:pt x="1930" y="203"/>
                      </a:lnTo>
                      <a:lnTo>
                        <a:pt x="0" y="2387"/>
                      </a:lnTo>
                      <a:lnTo>
                        <a:pt x="228" y="7429"/>
                      </a:lnTo>
                      <a:lnTo>
                        <a:pt x="2374" y="9397"/>
                      </a:lnTo>
                      <a:lnTo>
                        <a:pt x="4902" y="9270"/>
                      </a:lnTo>
                      <a:lnTo>
                        <a:pt x="7429" y="9169"/>
                      </a:lnTo>
                      <a:lnTo>
                        <a:pt x="9410" y="7010"/>
                      </a:lnTo>
                      <a:lnTo>
                        <a:pt x="9271" y="4470"/>
                      </a:lnTo>
                      <a:lnTo>
                        <a:pt x="9156" y="1955"/>
                      </a:lnTo>
                      <a:lnTo>
                        <a:pt x="6997" y="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29" name="object 77">
                  <a:extLst>
                    <a:ext uri="{FF2B5EF4-FFF2-40B4-BE49-F238E27FC236}">
                      <a16:creationId xmlns:a16="http://schemas.microsoft.com/office/drawing/2014/main" id="{49B760A1-6B85-4316-81C4-E065E3BD3FE8}"/>
                    </a:ext>
                  </a:extLst>
                </p:cNvPr>
                <p:cNvSpPr/>
                <p:nvPr/>
              </p:nvSpPr>
              <p:spPr>
                <a:xfrm>
                  <a:off x="5700466" y="3712824"/>
                  <a:ext cx="12700" cy="12700"/>
                </a:xfrm>
                <a:custGeom>
                  <a:avLst/>
                  <a:gdLst/>
                  <a:ahLst/>
                  <a:cxnLst/>
                  <a:rect l="l" t="t" r="r" b="b"/>
                  <a:pathLst>
                    <a:path w="12700" h="12700">
                      <a:moveTo>
                        <a:pt x="9118" y="0"/>
                      </a:moveTo>
                      <a:lnTo>
                        <a:pt x="2540" y="279"/>
                      </a:lnTo>
                      <a:lnTo>
                        <a:pt x="0" y="3073"/>
                      </a:lnTo>
                      <a:lnTo>
                        <a:pt x="152" y="6362"/>
                      </a:lnTo>
                      <a:lnTo>
                        <a:pt x="304" y="9652"/>
                      </a:lnTo>
                      <a:lnTo>
                        <a:pt x="3073" y="12179"/>
                      </a:lnTo>
                      <a:lnTo>
                        <a:pt x="9639" y="11874"/>
                      </a:lnTo>
                      <a:lnTo>
                        <a:pt x="12166" y="9105"/>
                      </a:lnTo>
                      <a:lnTo>
                        <a:pt x="11887" y="2540"/>
                      </a:lnTo>
                      <a:lnTo>
                        <a:pt x="9118" y="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30" name="object 78">
                  <a:extLst>
                    <a:ext uri="{FF2B5EF4-FFF2-40B4-BE49-F238E27FC236}">
                      <a16:creationId xmlns:a16="http://schemas.microsoft.com/office/drawing/2014/main" id="{86BC5055-3DEB-41AC-9086-50192B5F9AA0}"/>
                    </a:ext>
                  </a:extLst>
                </p:cNvPr>
                <p:cNvSpPr/>
                <p:nvPr/>
              </p:nvSpPr>
              <p:spPr>
                <a:xfrm>
                  <a:off x="5704893" y="3717262"/>
                  <a:ext cx="3810" cy="3810"/>
                </a:xfrm>
                <a:custGeom>
                  <a:avLst/>
                  <a:gdLst/>
                  <a:ahLst/>
                  <a:cxnLst/>
                  <a:rect l="l" t="t" r="r" b="b"/>
                  <a:pathLst>
                    <a:path w="3810" h="3810">
                      <a:moveTo>
                        <a:pt x="2489" y="0"/>
                      </a:moveTo>
                      <a:lnTo>
                        <a:pt x="1574" y="50"/>
                      </a:lnTo>
                      <a:lnTo>
                        <a:pt x="685" y="76"/>
                      </a:lnTo>
                      <a:lnTo>
                        <a:pt x="0" y="825"/>
                      </a:lnTo>
                      <a:lnTo>
                        <a:pt x="38" y="1714"/>
                      </a:lnTo>
                      <a:lnTo>
                        <a:pt x="101" y="2603"/>
                      </a:lnTo>
                      <a:lnTo>
                        <a:pt x="850" y="3302"/>
                      </a:lnTo>
                      <a:lnTo>
                        <a:pt x="1739" y="3276"/>
                      </a:lnTo>
                      <a:lnTo>
                        <a:pt x="2641" y="3238"/>
                      </a:lnTo>
                      <a:lnTo>
                        <a:pt x="3340" y="2476"/>
                      </a:lnTo>
                      <a:lnTo>
                        <a:pt x="3263" y="1562"/>
                      </a:lnTo>
                      <a:lnTo>
                        <a:pt x="3238" y="685"/>
                      </a:lnTo>
                      <a:lnTo>
                        <a:pt x="2489" y="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31" name="object 79">
                  <a:extLst>
                    <a:ext uri="{FF2B5EF4-FFF2-40B4-BE49-F238E27FC236}">
                      <a16:creationId xmlns:a16="http://schemas.microsoft.com/office/drawing/2014/main" id="{DA591259-2F0F-4C6E-9F96-CC79500D5B80}"/>
                    </a:ext>
                  </a:extLst>
                </p:cNvPr>
                <p:cNvSpPr/>
                <p:nvPr/>
              </p:nvSpPr>
              <p:spPr>
                <a:xfrm>
                  <a:off x="5661374" y="3705465"/>
                  <a:ext cx="18415" cy="18415"/>
                </a:xfrm>
                <a:custGeom>
                  <a:avLst/>
                  <a:gdLst/>
                  <a:ahLst/>
                  <a:cxnLst/>
                  <a:rect l="l" t="t" r="r" b="b"/>
                  <a:pathLst>
                    <a:path w="18414" h="18414">
                      <a:moveTo>
                        <a:pt x="13627" y="0"/>
                      </a:moveTo>
                      <a:lnTo>
                        <a:pt x="3809" y="444"/>
                      </a:lnTo>
                      <a:lnTo>
                        <a:pt x="0" y="4610"/>
                      </a:lnTo>
                      <a:lnTo>
                        <a:pt x="228" y="9525"/>
                      </a:lnTo>
                      <a:lnTo>
                        <a:pt x="431" y="14452"/>
                      </a:lnTo>
                      <a:lnTo>
                        <a:pt x="4597" y="18275"/>
                      </a:lnTo>
                      <a:lnTo>
                        <a:pt x="14439" y="17818"/>
                      </a:lnTo>
                      <a:lnTo>
                        <a:pt x="18262" y="13652"/>
                      </a:lnTo>
                      <a:lnTo>
                        <a:pt x="17830" y="3797"/>
                      </a:lnTo>
                      <a:lnTo>
                        <a:pt x="13627" y="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32" name="object 80">
                  <a:extLst>
                    <a:ext uri="{FF2B5EF4-FFF2-40B4-BE49-F238E27FC236}">
                      <a16:creationId xmlns:a16="http://schemas.microsoft.com/office/drawing/2014/main" id="{D2F10C89-A0B3-4238-A5F0-278DB401FCE9}"/>
                    </a:ext>
                  </a:extLst>
                </p:cNvPr>
                <p:cNvSpPr/>
                <p:nvPr/>
              </p:nvSpPr>
              <p:spPr>
                <a:xfrm>
                  <a:off x="5665801" y="3709903"/>
                  <a:ext cx="9525" cy="9525"/>
                </a:xfrm>
                <a:custGeom>
                  <a:avLst/>
                  <a:gdLst/>
                  <a:ahLst/>
                  <a:cxnLst/>
                  <a:rect l="l" t="t" r="r" b="b"/>
                  <a:pathLst>
                    <a:path w="9525" h="9525">
                      <a:moveTo>
                        <a:pt x="7023" y="0"/>
                      </a:moveTo>
                      <a:lnTo>
                        <a:pt x="1955" y="215"/>
                      </a:lnTo>
                      <a:lnTo>
                        <a:pt x="0" y="2374"/>
                      </a:lnTo>
                      <a:lnTo>
                        <a:pt x="101" y="4914"/>
                      </a:lnTo>
                      <a:lnTo>
                        <a:pt x="228" y="7429"/>
                      </a:lnTo>
                      <a:lnTo>
                        <a:pt x="2374" y="9385"/>
                      </a:lnTo>
                      <a:lnTo>
                        <a:pt x="4902" y="9283"/>
                      </a:lnTo>
                      <a:lnTo>
                        <a:pt x="7429" y="9156"/>
                      </a:lnTo>
                      <a:lnTo>
                        <a:pt x="9398" y="7010"/>
                      </a:lnTo>
                      <a:lnTo>
                        <a:pt x="9182" y="1968"/>
                      </a:lnTo>
                      <a:lnTo>
                        <a:pt x="7023" y="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33" name="object 81">
                  <a:extLst>
                    <a:ext uri="{FF2B5EF4-FFF2-40B4-BE49-F238E27FC236}">
                      <a16:creationId xmlns:a16="http://schemas.microsoft.com/office/drawing/2014/main" id="{A0074F4D-7DA0-4AFB-B31D-3D06FE0EBCB4}"/>
                    </a:ext>
                  </a:extLst>
                </p:cNvPr>
                <p:cNvSpPr/>
                <p:nvPr/>
              </p:nvSpPr>
              <p:spPr>
                <a:xfrm>
                  <a:off x="5625630" y="3710778"/>
                  <a:ext cx="12700" cy="12700"/>
                </a:xfrm>
                <a:custGeom>
                  <a:avLst/>
                  <a:gdLst/>
                  <a:ahLst/>
                  <a:cxnLst/>
                  <a:rect l="l" t="t" r="r" b="b"/>
                  <a:pathLst>
                    <a:path w="12700" h="12700">
                      <a:moveTo>
                        <a:pt x="9118" y="0"/>
                      </a:moveTo>
                      <a:lnTo>
                        <a:pt x="5816" y="127"/>
                      </a:lnTo>
                      <a:lnTo>
                        <a:pt x="2540" y="304"/>
                      </a:lnTo>
                      <a:lnTo>
                        <a:pt x="0" y="3073"/>
                      </a:lnTo>
                      <a:lnTo>
                        <a:pt x="139" y="6350"/>
                      </a:lnTo>
                      <a:lnTo>
                        <a:pt x="304" y="9639"/>
                      </a:lnTo>
                      <a:lnTo>
                        <a:pt x="3086" y="12166"/>
                      </a:lnTo>
                      <a:lnTo>
                        <a:pt x="6362" y="12039"/>
                      </a:lnTo>
                      <a:lnTo>
                        <a:pt x="9626" y="11887"/>
                      </a:lnTo>
                      <a:lnTo>
                        <a:pt x="12192" y="9105"/>
                      </a:lnTo>
                      <a:lnTo>
                        <a:pt x="11874" y="2527"/>
                      </a:lnTo>
                      <a:lnTo>
                        <a:pt x="9118" y="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34" name="object 82">
                  <a:extLst>
                    <a:ext uri="{FF2B5EF4-FFF2-40B4-BE49-F238E27FC236}">
                      <a16:creationId xmlns:a16="http://schemas.microsoft.com/office/drawing/2014/main" id="{9A75A2DB-BDFC-4F6E-BDE2-FFD658422462}"/>
                    </a:ext>
                  </a:extLst>
                </p:cNvPr>
                <p:cNvSpPr/>
                <p:nvPr/>
              </p:nvSpPr>
              <p:spPr>
                <a:xfrm>
                  <a:off x="5630067" y="3715212"/>
                  <a:ext cx="3810" cy="3810"/>
                </a:xfrm>
                <a:custGeom>
                  <a:avLst/>
                  <a:gdLst/>
                  <a:ahLst/>
                  <a:cxnLst/>
                  <a:rect l="l" t="t" r="r" b="b"/>
                  <a:pathLst>
                    <a:path w="3810" h="3810">
                      <a:moveTo>
                        <a:pt x="2489" y="0"/>
                      </a:moveTo>
                      <a:lnTo>
                        <a:pt x="1574" y="25"/>
                      </a:lnTo>
                      <a:lnTo>
                        <a:pt x="685" y="76"/>
                      </a:lnTo>
                      <a:lnTo>
                        <a:pt x="0" y="825"/>
                      </a:lnTo>
                      <a:lnTo>
                        <a:pt x="76" y="2628"/>
                      </a:lnTo>
                      <a:lnTo>
                        <a:pt x="838" y="3302"/>
                      </a:lnTo>
                      <a:lnTo>
                        <a:pt x="1739" y="3276"/>
                      </a:lnTo>
                      <a:lnTo>
                        <a:pt x="2628" y="3238"/>
                      </a:lnTo>
                      <a:lnTo>
                        <a:pt x="3302" y="2489"/>
                      </a:lnTo>
                      <a:lnTo>
                        <a:pt x="3289" y="1574"/>
                      </a:lnTo>
                      <a:lnTo>
                        <a:pt x="3238" y="685"/>
                      </a:lnTo>
                      <a:lnTo>
                        <a:pt x="2489" y="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35" name="object 83">
                  <a:extLst>
                    <a:ext uri="{FF2B5EF4-FFF2-40B4-BE49-F238E27FC236}">
                      <a16:creationId xmlns:a16="http://schemas.microsoft.com/office/drawing/2014/main" id="{0B9C907C-9980-4A19-B77E-8B05AC424F6D}"/>
                    </a:ext>
                  </a:extLst>
                </p:cNvPr>
                <p:cNvSpPr/>
                <p:nvPr/>
              </p:nvSpPr>
              <p:spPr>
                <a:xfrm>
                  <a:off x="5551182" y="3703421"/>
                  <a:ext cx="53975" cy="26670"/>
                </a:xfrm>
                <a:custGeom>
                  <a:avLst/>
                  <a:gdLst/>
                  <a:ahLst/>
                  <a:cxnLst/>
                  <a:rect l="l" t="t" r="r" b="b"/>
                  <a:pathLst>
                    <a:path w="53975" h="26670">
                      <a:moveTo>
                        <a:pt x="12192" y="23037"/>
                      </a:moveTo>
                      <a:lnTo>
                        <a:pt x="11874" y="16471"/>
                      </a:lnTo>
                      <a:lnTo>
                        <a:pt x="9118" y="13944"/>
                      </a:lnTo>
                      <a:lnTo>
                        <a:pt x="2540" y="14249"/>
                      </a:lnTo>
                      <a:lnTo>
                        <a:pt x="0" y="17018"/>
                      </a:lnTo>
                      <a:lnTo>
                        <a:pt x="139" y="20320"/>
                      </a:lnTo>
                      <a:lnTo>
                        <a:pt x="304" y="23596"/>
                      </a:lnTo>
                      <a:lnTo>
                        <a:pt x="3086" y="26136"/>
                      </a:lnTo>
                      <a:lnTo>
                        <a:pt x="9652" y="25844"/>
                      </a:lnTo>
                      <a:lnTo>
                        <a:pt x="12192" y="23037"/>
                      </a:lnTo>
                      <a:close/>
                    </a:path>
                    <a:path w="53975" h="26670">
                      <a:moveTo>
                        <a:pt x="53619" y="13639"/>
                      </a:moveTo>
                      <a:lnTo>
                        <a:pt x="53162" y="3784"/>
                      </a:lnTo>
                      <a:lnTo>
                        <a:pt x="48996" y="0"/>
                      </a:lnTo>
                      <a:lnTo>
                        <a:pt x="39141" y="444"/>
                      </a:lnTo>
                      <a:lnTo>
                        <a:pt x="35344" y="4597"/>
                      </a:lnTo>
                      <a:lnTo>
                        <a:pt x="35572" y="9537"/>
                      </a:lnTo>
                      <a:lnTo>
                        <a:pt x="35788" y="14452"/>
                      </a:lnTo>
                      <a:lnTo>
                        <a:pt x="39966" y="18275"/>
                      </a:lnTo>
                      <a:lnTo>
                        <a:pt x="49809" y="17818"/>
                      </a:lnTo>
                      <a:lnTo>
                        <a:pt x="53619" y="13639"/>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36" name="object 84">
                  <a:extLst>
                    <a:ext uri="{FF2B5EF4-FFF2-40B4-BE49-F238E27FC236}">
                      <a16:creationId xmlns:a16="http://schemas.microsoft.com/office/drawing/2014/main" id="{FC708172-C056-45CD-9CE0-4EC2B509A2B9}"/>
                    </a:ext>
                  </a:extLst>
                </p:cNvPr>
                <p:cNvSpPr/>
                <p:nvPr/>
              </p:nvSpPr>
              <p:spPr>
                <a:xfrm>
                  <a:off x="5555621" y="3721804"/>
                  <a:ext cx="3810" cy="3810"/>
                </a:xfrm>
                <a:custGeom>
                  <a:avLst/>
                  <a:gdLst/>
                  <a:ahLst/>
                  <a:cxnLst/>
                  <a:rect l="l" t="t" r="r" b="b"/>
                  <a:pathLst>
                    <a:path w="3810" h="3810">
                      <a:moveTo>
                        <a:pt x="2501" y="0"/>
                      </a:moveTo>
                      <a:lnTo>
                        <a:pt x="698" y="76"/>
                      </a:lnTo>
                      <a:lnTo>
                        <a:pt x="0" y="825"/>
                      </a:lnTo>
                      <a:lnTo>
                        <a:pt x="38" y="1727"/>
                      </a:lnTo>
                      <a:lnTo>
                        <a:pt x="88" y="2628"/>
                      </a:lnTo>
                      <a:lnTo>
                        <a:pt x="838" y="3327"/>
                      </a:lnTo>
                      <a:lnTo>
                        <a:pt x="1727" y="3276"/>
                      </a:lnTo>
                      <a:lnTo>
                        <a:pt x="2628" y="3225"/>
                      </a:lnTo>
                      <a:lnTo>
                        <a:pt x="3314" y="2476"/>
                      </a:lnTo>
                      <a:lnTo>
                        <a:pt x="3289" y="1574"/>
                      </a:lnTo>
                      <a:lnTo>
                        <a:pt x="3238" y="673"/>
                      </a:lnTo>
                      <a:lnTo>
                        <a:pt x="2501" y="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37" name="object 85">
                  <a:extLst>
                    <a:ext uri="{FF2B5EF4-FFF2-40B4-BE49-F238E27FC236}">
                      <a16:creationId xmlns:a16="http://schemas.microsoft.com/office/drawing/2014/main" id="{0425064E-F5F6-471E-B1FD-2EF350FD8531}"/>
                    </a:ext>
                  </a:extLst>
                </p:cNvPr>
                <p:cNvSpPr/>
                <p:nvPr/>
              </p:nvSpPr>
              <p:spPr>
                <a:xfrm>
                  <a:off x="5512097" y="3710007"/>
                  <a:ext cx="18415" cy="18415"/>
                </a:xfrm>
                <a:custGeom>
                  <a:avLst/>
                  <a:gdLst/>
                  <a:ahLst/>
                  <a:cxnLst/>
                  <a:rect l="l" t="t" r="r" b="b"/>
                  <a:pathLst>
                    <a:path w="18414" h="18414">
                      <a:moveTo>
                        <a:pt x="13639" y="0"/>
                      </a:moveTo>
                      <a:lnTo>
                        <a:pt x="3822" y="457"/>
                      </a:lnTo>
                      <a:lnTo>
                        <a:pt x="0" y="4622"/>
                      </a:lnTo>
                      <a:lnTo>
                        <a:pt x="228" y="9563"/>
                      </a:lnTo>
                      <a:lnTo>
                        <a:pt x="444" y="14477"/>
                      </a:lnTo>
                      <a:lnTo>
                        <a:pt x="4622" y="18275"/>
                      </a:lnTo>
                      <a:lnTo>
                        <a:pt x="14465" y="17818"/>
                      </a:lnTo>
                      <a:lnTo>
                        <a:pt x="18262" y="13652"/>
                      </a:lnTo>
                      <a:lnTo>
                        <a:pt x="17818" y="3809"/>
                      </a:lnTo>
                      <a:lnTo>
                        <a:pt x="13639" y="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38" name="object 86">
                  <a:extLst>
                    <a:ext uri="{FF2B5EF4-FFF2-40B4-BE49-F238E27FC236}">
                      <a16:creationId xmlns:a16="http://schemas.microsoft.com/office/drawing/2014/main" id="{422AB4D9-EBD6-4B6D-B3BA-88FF84C7C81E}"/>
                    </a:ext>
                  </a:extLst>
                </p:cNvPr>
                <p:cNvSpPr/>
                <p:nvPr/>
              </p:nvSpPr>
              <p:spPr>
                <a:xfrm>
                  <a:off x="5516526" y="3714428"/>
                  <a:ext cx="9525" cy="9525"/>
                </a:xfrm>
                <a:custGeom>
                  <a:avLst/>
                  <a:gdLst/>
                  <a:ahLst/>
                  <a:cxnLst/>
                  <a:rect l="l" t="t" r="r" b="b"/>
                  <a:pathLst>
                    <a:path w="9525" h="9525">
                      <a:moveTo>
                        <a:pt x="7023" y="0"/>
                      </a:moveTo>
                      <a:lnTo>
                        <a:pt x="4495" y="139"/>
                      </a:lnTo>
                      <a:lnTo>
                        <a:pt x="1968" y="241"/>
                      </a:lnTo>
                      <a:lnTo>
                        <a:pt x="0" y="2400"/>
                      </a:lnTo>
                      <a:lnTo>
                        <a:pt x="228" y="7454"/>
                      </a:lnTo>
                      <a:lnTo>
                        <a:pt x="2387" y="9410"/>
                      </a:lnTo>
                      <a:lnTo>
                        <a:pt x="4914" y="9309"/>
                      </a:lnTo>
                      <a:lnTo>
                        <a:pt x="7442" y="9194"/>
                      </a:lnTo>
                      <a:lnTo>
                        <a:pt x="9410" y="7023"/>
                      </a:lnTo>
                      <a:lnTo>
                        <a:pt x="9169" y="1993"/>
                      </a:lnTo>
                      <a:lnTo>
                        <a:pt x="7023" y="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39" name="object 87">
                  <a:extLst>
                    <a:ext uri="{FF2B5EF4-FFF2-40B4-BE49-F238E27FC236}">
                      <a16:creationId xmlns:a16="http://schemas.microsoft.com/office/drawing/2014/main" id="{9CF14203-6F0B-401C-9FD2-BFF81F3DF047}"/>
                    </a:ext>
                  </a:extLst>
                </p:cNvPr>
                <p:cNvSpPr/>
                <p:nvPr/>
              </p:nvSpPr>
              <p:spPr>
                <a:xfrm>
                  <a:off x="5476749" y="3723971"/>
                  <a:ext cx="12700" cy="12700"/>
                </a:xfrm>
                <a:custGeom>
                  <a:avLst/>
                  <a:gdLst/>
                  <a:ahLst/>
                  <a:cxnLst/>
                  <a:rect l="l" t="t" r="r" b="b"/>
                  <a:pathLst>
                    <a:path w="12700" h="12700">
                      <a:moveTo>
                        <a:pt x="9105" y="0"/>
                      </a:moveTo>
                      <a:lnTo>
                        <a:pt x="2552" y="292"/>
                      </a:lnTo>
                      <a:lnTo>
                        <a:pt x="0" y="3073"/>
                      </a:lnTo>
                      <a:lnTo>
                        <a:pt x="165" y="6350"/>
                      </a:lnTo>
                      <a:lnTo>
                        <a:pt x="304" y="9639"/>
                      </a:lnTo>
                      <a:lnTo>
                        <a:pt x="3073" y="12179"/>
                      </a:lnTo>
                      <a:lnTo>
                        <a:pt x="9639" y="11899"/>
                      </a:lnTo>
                      <a:lnTo>
                        <a:pt x="12191" y="9105"/>
                      </a:lnTo>
                      <a:lnTo>
                        <a:pt x="11887" y="2540"/>
                      </a:lnTo>
                      <a:lnTo>
                        <a:pt x="9105" y="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40" name="object 88">
                  <a:extLst>
                    <a:ext uri="{FF2B5EF4-FFF2-40B4-BE49-F238E27FC236}">
                      <a16:creationId xmlns:a16="http://schemas.microsoft.com/office/drawing/2014/main" id="{A09DFD71-1F4A-4233-A1B5-DCC74072571E}"/>
                    </a:ext>
                  </a:extLst>
                </p:cNvPr>
                <p:cNvSpPr/>
                <p:nvPr/>
              </p:nvSpPr>
              <p:spPr>
                <a:xfrm>
                  <a:off x="5481180" y="3728400"/>
                  <a:ext cx="3810" cy="3810"/>
                </a:xfrm>
                <a:custGeom>
                  <a:avLst/>
                  <a:gdLst/>
                  <a:ahLst/>
                  <a:cxnLst/>
                  <a:rect l="l" t="t" r="r" b="b"/>
                  <a:pathLst>
                    <a:path w="3810" h="3810">
                      <a:moveTo>
                        <a:pt x="2489" y="0"/>
                      </a:moveTo>
                      <a:lnTo>
                        <a:pt x="1600" y="50"/>
                      </a:lnTo>
                      <a:lnTo>
                        <a:pt x="685" y="76"/>
                      </a:lnTo>
                      <a:lnTo>
                        <a:pt x="0" y="863"/>
                      </a:lnTo>
                      <a:lnTo>
                        <a:pt x="38" y="1739"/>
                      </a:lnTo>
                      <a:lnTo>
                        <a:pt x="88" y="2641"/>
                      </a:lnTo>
                      <a:lnTo>
                        <a:pt x="850" y="3314"/>
                      </a:lnTo>
                      <a:lnTo>
                        <a:pt x="1739" y="3289"/>
                      </a:lnTo>
                      <a:lnTo>
                        <a:pt x="2628" y="3225"/>
                      </a:lnTo>
                      <a:lnTo>
                        <a:pt x="3327" y="2489"/>
                      </a:lnTo>
                      <a:lnTo>
                        <a:pt x="3251" y="685"/>
                      </a:lnTo>
                      <a:lnTo>
                        <a:pt x="2489" y="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41" name="object 89">
                  <a:extLst>
                    <a:ext uri="{FF2B5EF4-FFF2-40B4-BE49-F238E27FC236}">
                      <a16:creationId xmlns:a16="http://schemas.microsoft.com/office/drawing/2014/main" id="{8AAFD07C-5F16-4ABF-931C-4E784CA705D1}"/>
                    </a:ext>
                  </a:extLst>
                </p:cNvPr>
                <p:cNvSpPr/>
                <p:nvPr/>
              </p:nvSpPr>
              <p:spPr>
                <a:xfrm>
                  <a:off x="5437535" y="3709559"/>
                  <a:ext cx="18415" cy="18415"/>
                </a:xfrm>
                <a:custGeom>
                  <a:avLst/>
                  <a:gdLst/>
                  <a:ahLst/>
                  <a:cxnLst/>
                  <a:rect l="l" t="t" r="r" b="b"/>
                  <a:pathLst>
                    <a:path w="18414" h="18414">
                      <a:moveTo>
                        <a:pt x="13665" y="0"/>
                      </a:moveTo>
                      <a:lnTo>
                        <a:pt x="8724" y="203"/>
                      </a:lnTo>
                      <a:lnTo>
                        <a:pt x="3822" y="444"/>
                      </a:lnTo>
                      <a:lnTo>
                        <a:pt x="0" y="4597"/>
                      </a:lnTo>
                      <a:lnTo>
                        <a:pt x="241" y="9537"/>
                      </a:lnTo>
                      <a:lnTo>
                        <a:pt x="469" y="14452"/>
                      </a:lnTo>
                      <a:lnTo>
                        <a:pt x="4635" y="18249"/>
                      </a:lnTo>
                      <a:lnTo>
                        <a:pt x="14478" y="17805"/>
                      </a:lnTo>
                      <a:lnTo>
                        <a:pt x="18275" y="13652"/>
                      </a:lnTo>
                      <a:lnTo>
                        <a:pt x="17818" y="3784"/>
                      </a:lnTo>
                      <a:lnTo>
                        <a:pt x="13665" y="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42" name="object 90">
                  <a:extLst>
                    <a:ext uri="{FF2B5EF4-FFF2-40B4-BE49-F238E27FC236}">
                      <a16:creationId xmlns:a16="http://schemas.microsoft.com/office/drawing/2014/main" id="{CDC419FA-EF9D-48BE-B95C-A89C51EC7F50}"/>
                    </a:ext>
                  </a:extLst>
                </p:cNvPr>
                <p:cNvSpPr/>
                <p:nvPr/>
              </p:nvSpPr>
              <p:spPr>
                <a:xfrm>
                  <a:off x="5402859" y="3644099"/>
                  <a:ext cx="591185" cy="79375"/>
                </a:xfrm>
                <a:custGeom>
                  <a:avLst/>
                  <a:gdLst/>
                  <a:ahLst/>
                  <a:cxnLst/>
                  <a:rect l="l" t="t" r="r" b="b"/>
                  <a:pathLst>
                    <a:path w="591185" h="79375">
                      <a:moveTo>
                        <a:pt x="48526" y="76911"/>
                      </a:moveTo>
                      <a:lnTo>
                        <a:pt x="48272" y="71843"/>
                      </a:lnTo>
                      <a:lnTo>
                        <a:pt x="46126" y="69888"/>
                      </a:lnTo>
                      <a:lnTo>
                        <a:pt x="43599" y="70015"/>
                      </a:lnTo>
                      <a:lnTo>
                        <a:pt x="41071" y="70116"/>
                      </a:lnTo>
                      <a:lnTo>
                        <a:pt x="39116" y="72275"/>
                      </a:lnTo>
                      <a:lnTo>
                        <a:pt x="39344" y="77330"/>
                      </a:lnTo>
                      <a:lnTo>
                        <a:pt x="41490" y="79286"/>
                      </a:lnTo>
                      <a:lnTo>
                        <a:pt x="44018" y="79184"/>
                      </a:lnTo>
                      <a:lnTo>
                        <a:pt x="46545" y="79057"/>
                      </a:lnTo>
                      <a:lnTo>
                        <a:pt x="48526" y="76911"/>
                      </a:lnTo>
                      <a:close/>
                    </a:path>
                    <a:path w="591185" h="79375">
                      <a:moveTo>
                        <a:pt x="590943" y="37172"/>
                      </a:moveTo>
                      <a:lnTo>
                        <a:pt x="522262" y="10452"/>
                      </a:lnTo>
                      <a:lnTo>
                        <a:pt x="473494" y="660"/>
                      </a:lnTo>
                      <a:lnTo>
                        <a:pt x="456857" y="0"/>
                      </a:lnTo>
                      <a:lnTo>
                        <a:pt x="452691" y="0"/>
                      </a:lnTo>
                      <a:lnTo>
                        <a:pt x="95504" y="21170"/>
                      </a:lnTo>
                      <a:lnTo>
                        <a:pt x="87820" y="22059"/>
                      </a:lnTo>
                      <a:lnTo>
                        <a:pt x="5080" y="36195"/>
                      </a:lnTo>
                      <a:lnTo>
                        <a:pt x="0" y="42214"/>
                      </a:lnTo>
                      <a:lnTo>
                        <a:pt x="0" y="68630"/>
                      </a:lnTo>
                      <a:lnTo>
                        <a:pt x="590943" y="68630"/>
                      </a:lnTo>
                      <a:lnTo>
                        <a:pt x="590943" y="37172"/>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43" name="object 91">
                  <a:extLst>
                    <a:ext uri="{FF2B5EF4-FFF2-40B4-BE49-F238E27FC236}">
                      <a16:creationId xmlns:a16="http://schemas.microsoft.com/office/drawing/2014/main" id="{F151E049-E89E-4267-8156-9C6CA4C7138F}"/>
                    </a:ext>
                  </a:extLst>
                </p:cNvPr>
                <p:cNvSpPr/>
                <p:nvPr/>
              </p:nvSpPr>
              <p:spPr>
                <a:xfrm>
                  <a:off x="5407211" y="3676445"/>
                  <a:ext cx="61594" cy="42545"/>
                </a:xfrm>
                <a:custGeom>
                  <a:avLst/>
                  <a:gdLst/>
                  <a:ahLst/>
                  <a:cxnLst/>
                  <a:rect l="l" t="t" r="r" b="b"/>
                  <a:pathLst>
                    <a:path w="61595" h="42545">
                      <a:moveTo>
                        <a:pt x="61112" y="0"/>
                      </a:moveTo>
                      <a:lnTo>
                        <a:pt x="5067" y="9550"/>
                      </a:lnTo>
                      <a:lnTo>
                        <a:pt x="0" y="15570"/>
                      </a:lnTo>
                      <a:lnTo>
                        <a:pt x="0" y="42011"/>
                      </a:lnTo>
                      <a:lnTo>
                        <a:pt x="61112" y="42011"/>
                      </a:lnTo>
                      <a:lnTo>
                        <a:pt x="54546" y="31064"/>
                      </a:lnTo>
                      <a:lnTo>
                        <a:pt x="54546" y="12623"/>
                      </a:lnTo>
                      <a:lnTo>
                        <a:pt x="61112" y="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44" name="object 92">
                  <a:extLst>
                    <a:ext uri="{FF2B5EF4-FFF2-40B4-BE49-F238E27FC236}">
                      <a16:creationId xmlns:a16="http://schemas.microsoft.com/office/drawing/2014/main" id="{65B825D3-4DE1-46EB-80F3-FA95A51F8740}"/>
                    </a:ext>
                  </a:extLst>
                </p:cNvPr>
                <p:cNvSpPr/>
                <p:nvPr/>
              </p:nvSpPr>
              <p:spPr>
                <a:xfrm>
                  <a:off x="5410387" y="3681509"/>
                  <a:ext cx="48260" cy="20320"/>
                </a:xfrm>
                <a:custGeom>
                  <a:avLst/>
                  <a:gdLst/>
                  <a:ahLst/>
                  <a:cxnLst/>
                  <a:rect l="l" t="t" r="r" b="b"/>
                  <a:pathLst>
                    <a:path w="48260" h="20320">
                      <a:moveTo>
                        <a:pt x="48247" y="0"/>
                      </a:moveTo>
                      <a:lnTo>
                        <a:pt x="4025" y="7581"/>
                      </a:lnTo>
                      <a:lnTo>
                        <a:pt x="0" y="12318"/>
                      </a:lnTo>
                      <a:lnTo>
                        <a:pt x="0" y="20281"/>
                      </a:lnTo>
                      <a:lnTo>
                        <a:pt x="965" y="20281"/>
                      </a:lnTo>
                      <a:lnTo>
                        <a:pt x="965" y="19634"/>
                      </a:lnTo>
                      <a:lnTo>
                        <a:pt x="965" y="14071"/>
                      </a:lnTo>
                      <a:lnTo>
                        <a:pt x="4965" y="9309"/>
                      </a:lnTo>
                      <a:lnTo>
                        <a:pt x="47167" y="2120"/>
                      </a:lnTo>
                      <a:lnTo>
                        <a:pt x="48247" y="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45" name="object 93">
                  <a:extLst>
                    <a:ext uri="{FF2B5EF4-FFF2-40B4-BE49-F238E27FC236}">
                      <a16:creationId xmlns:a16="http://schemas.microsoft.com/office/drawing/2014/main" id="{94E424EE-F256-401F-AF30-30610EA39C84}"/>
                    </a:ext>
                  </a:extLst>
                </p:cNvPr>
                <p:cNvSpPr/>
                <p:nvPr/>
              </p:nvSpPr>
              <p:spPr>
                <a:xfrm>
                  <a:off x="5917241" y="3661388"/>
                  <a:ext cx="82550" cy="52705"/>
                </a:xfrm>
                <a:custGeom>
                  <a:avLst/>
                  <a:gdLst/>
                  <a:ahLst/>
                  <a:cxnLst/>
                  <a:rect l="l" t="t" r="r" b="b"/>
                  <a:pathLst>
                    <a:path w="82550" h="52704">
                      <a:moveTo>
                        <a:pt x="31267" y="0"/>
                      </a:moveTo>
                      <a:lnTo>
                        <a:pt x="0" y="9525"/>
                      </a:lnTo>
                      <a:lnTo>
                        <a:pt x="0" y="40411"/>
                      </a:lnTo>
                      <a:lnTo>
                        <a:pt x="31267" y="52349"/>
                      </a:lnTo>
                      <a:lnTo>
                        <a:pt x="82130" y="52349"/>
                      </a:lnTo>
                      <a:lnTo>
                        <a:pt x="82130" y="20878"/>
                      </a:lnTo>
                      <a:lnTo>
                        <a:pt x="78130" y="15354"/>
                      </a:lnTo>
                      <a:lnTo>
                        <a:pt x="72186" y="13398"/>
                      </a:lnTo>
                      <a:lnTo>
                        <a:pt x="31267" y="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46" name="object 94">
                  <a:extLst>
                    <a:ext uri="{FF2B5EF4-FFF2-40B4-BE49-F238E27FC236}">
                      <a16:creationId xmlns:a16="http://schemas.microsoft.com/office/drawing/2014/main" id="{BCC4BC96-4CB7-4F81-BC4F-A5B1C7B28A94}"/>
                    </a:ext>
                  </a:extLst>
                </p:cNvPr>
                <p:cNvSpPr/>
                <p:nvPr/>
              </p:nvSpPr>
              <p:spPr>
                <a:xfrm>
                  <a:off x="5920827" y="3664268"/>
                  <a:ext cx="71755" cy="21590"/>
                </a:xfrm>
                <a:custGeom>
                  <a:avLst/>
                  <a:gdLst/>
                  <a:ahLst/>
                  <a:cxnLst/>
                  <a:rect l="l" t="t" r="r" b="b"/>
                  <a:pathLst>
                    <a:path w="71754" h="21589">
                      <a:moveTo>
                        <a:pt x="28016" y="0"/>
                      </a:moveTo>
                      <a:lnTo>
                        <a:pt x="0" y="8534"/>
                      </a:lnTo>
                      <a:lnTo>
                        <a:pt x="0" y="12204"/>
                      </a:lnTo>
                      <a:lnTo>
                        <a:pt x="28016" y="3683"/>
                      </a:lnTo>
                      <a:lnTo>
                        <a:pt x="67627" y="16624"/>
                      </a:lnTo>
                      <a:lnTo>
                        <a:pt x="69926" y="18554"/>
                      </a:lnTo>
                      <a:lnTo>
                        <a:pt x="71513" y="20967"/>
                      </a:lnTo>
                      <a:lnTo>
                        <a:pt x="71513" y="17297"/>
                      </a:lnTo>
                      <a:lnTo>
                        <a:pt x="69926" y="14897"/>
                      </a:lnTo>
                      <a:lnTo>
                        <a:pt x="67627" y="12966"/>
                      </a:lnTo>
                      <a:lnTo>
                        <a:pt x="28016" y="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47" name="object 95">
                  <a:extLst>
                    <a:ext uri="{FF2B5EF4-FFF2-40B4-BE49-F238E27FC236}">
                      <a16:creationId xmlns:a16="http://schemas.microsoft.com/office/drawing/2014/main" id="{4D6C5714-E4C7-4359-A10F-1FDBCEA88116}"/>
                    </a:ext>
                  </a:extLst>
                </p:cNvPr>
                <p:cNvSpPr/>
                <p:nvPr/>
              </p:nvSpPr>
              <p:spPr>
                <a:xfrm>
                  <a:off x="5468760" y="3666472"/>
                  <a:ext cx="445770" cy="34925"/>
                </a:xfrm>
                <a:custGeom>
                  <a:avLst/>
                  <a:gdLst/>
                  <a:ahLst/>
                  <a:cxnLst/>
                  <a:rect l="l" t="t" r="r" b="b"/>
                  <a:pathLst>
                    <a:path w="445770" h="34925">
                      <a:moveTo>
                        <a:pt x="445439" y="0"/>
                      </a:moveTo>
                      <a:lnTo>
                        <a:pt x="0" y="14287"/>
                      </a:lnTo>
                      <a:lnTo>
                        <a:pt x="317" y="23888"/>
                      </a:lnTo>
                      <a:lnTo>
                        <a:pt x="184188" y="18008"/>
                      </a:lnTo>
                      <a:lnTo>
                        <a:pt x="223316" y="34925"/>
                      </a:lnTo>
                      <a:lnTo>
                        <a:pt x="266318" y="33540"/>
                      </a:lnTo>
                      <a:lnTo>
                        <a:pt x="301129" y="14249"/>
                      </a:lnTo>
                      <a:lnTo>
                        <a:pt x="445757" y="9613"/>
                      </a:lnTo>
                      <a:lnTo>
                        <a:pt x="445439" y="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48" name="object 96">
                  <a:extLst>
                    <a:ext uri="{FF2B5EF4-FFF2-40B4-BE49-F238E27FC236}">
                      <a16:creationId xmlns:a16="http://schemas.microsoft.com/office/drawing/2014/main" id="{5CCF4502-FCB6-477A-8235-0C54B963096F}"/>
                    </a:ext>
                  </a:extLst>
                </p:cNvPr>
                <p:cNvSpPr/>
                <p:nvPr/>
              </p:nvSpPr>
              <p:spPr>
                <a:xfrm>
                  <a:off x="5313223" y="3423246"/>
                  <a:ext cx="57785" cy="37465"/>
                </a:xfrm>
                <a:custGeom>
                  <a:avLst/>
                  <a:gdLst/>
                  <a:ahLst/>
                  <a:cxnLst/>
                  <a:rect l="l" t="t" r="r" b="b"/>
                  <a:pathLst>
                    <a:path w="57785" h="37464">
                      <a:moveTo>
                        <a:pt x="57378" y="14185"/>
                      </a:moveTo>
                      <a:lnTo>
                        <a:pt x="52044" y="4521"/>
                      </a:lnTo>
                      <a:lnTo>
                        <a:pt x="42799" y="0"/>
                      </a:lnTo>
                      <a:lnTo>
                        <a:pt x="32359" y="2781"/>
                      </a:lnTo>
                      <a:lnTo>
                        <a:pt x="29883" y="7874"/>
                      </a:lnTo>
                      <a:lnTo>
                        <a:pt x="20104" y="3136"/>
                      </a:lnTo>
                      <a:lnTo>
                        <a:pt x="7353" y="6591"/>
                      </a:lnTo>
                      <a:lnTo>
                        <a:pt x="0" y="21793"/>
                      </a:lnTo>
                      <a:lnTo>
                        <a:pt x="6337" y="31813"/>
                      </a:lnTo>
                      <a:lnTo>
                        <a:pt x="18770" y="36982"/>
                      </a:lnTo>
                      <a:lnTo>
                        <a:pt x="31711" y="32981"/>
                      </a:lnTo>
                      <a:lnTo>
                        <a:pt x="35648" y="25133"/>
                      </a:lnTo>
                      <a:lnTo>
                        <a:pt x="41630" y="27647"/>
                      </a:lnTo>
                      <a:lnTo>
                        <a:pt x="52222" y="24409"/>
                      </a:lnTo>
                      <a:lnTo>
                        <a:pt x="57378" y="14185"/>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49" name="object 97">
                  <a:extLst>
                    <a:ext uri="{FF2B5EF4-FFF2-40B4-BE49-F238E27FC236}">
                      <a16:creationId xmlns:a16="http://schemas.microsoft.com/office/drawing/2014/main" id="{55A59D2E-2FAF-4AF1-BD5E-BB1281F1C5AC}"/>
                    </a:ext>
                  </a:extLst>
                </p:cNvPr>
                <p:cNvSpPr/>
                <p:nvPr/>
              </p:nvSpPr>
              <p:spPr>
                <a:xfrm>
                  <a:off x="5315588" y="3433165"/>
                  <a:ext cx="38100" cy="34290"/>
                </a:xfrm>
                <a:custGeom>
                  <a:avLst/>
                  <a:gdLst/>
                  <a:ahLst/>
                  <a:cxnLst/>
                  <a:rect l="l" t="t" r="r" b="b"/>
                  <a:pathLst>
                    <a:path w="38100" h="34289">
                      <a:moveTo>
                        <a:pt x="20104" y="0"/>
                      </a:moveTo>
                      <a:lnTo>
                        <a:pt x="7353" y="3441"/>
                      </a:lnTo>
                      <a:lnTo>
                        <a:pt x="0" y="18643"/>
                      </a:lnTo>
                      <a:lnTo>
                        <a:pt x="6337" y="28676"/>
                      </a:lnTo>
                      <a:lnTo>
                        <a:pt x="18757" y="33832"/>
                      </a:lnTo>
                      <a:lnTo>
                        <a:pt x="31711" y="29832"/>
                      </a:lnTo>
                      <a:lnTo>
                        <a:pt x="37985" y="17310"/>
                      </a:lnTo>
                      <a:lnTo>
                        <a:pt x="31432" y="5486"/>
                      </a:lnTo>
                      <a:lnTo>
                        <a:pt x="20104" y="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50" name="object 98">
                  <a:extLst>
                    <a:ext uri="{FF2B5EF4-FFF2-40B4-BE49-F238E27FC236}">
                      <a16:creationId xmlns:a16="http://schemas.microsoft.com/office/drawing/2014/main" id="{18332628-AE31-475B-AF0C-020D124E3A65}"/>
                    </a:ext>
                  </a:extLst>
                </p:cNvPr>
                <p:cNvSpPr/>
                <p:nvPr/>
              </p:nvSpPr>
              <p:spPr>
                <a:xfrm>
                  <a:off x="5286987" y="3440493"/>
                  <a:ext cx="65405" cy="59055"/>
                </a:xfrm>
                <a:custGeom>
                  <a:avLst/>
                  <a:gdLst/>
                  <a:ahLst/>
                  <a:cxnLst/>
                  <a:rect l="l" t="t" r="r" b="b"/>
                  <a:pathLst>
                    <a:path w="65404" h="59054">
                      <a:moveTo>
                        <a:pt x="36461" y="0"/>
                      </a:moveTo>
                      <a:lnTo>
                        <a:pt x="6972" y="6057"/>
                      </a:lnTo>
                      <a:lnTo>
                        <a:pt x="0" y="27724"/>
                      </a:lnTo>
                      <a:lnTo>
                        <a:pt x="14414" y="48983"/>
                      </a:lnTo>
                      <a:lnTo>
                        <a:pt x="33997" y="58547"/>
                      </a:lnTo>
                      <a:lnTo>
                        <a:pt x="56083" y="52628"/>
                      </a:lnTo>
                      <a:lnTo>
                        <a:pt x="65405" y="31153"/>
                      </a:lnTo>
                      <a:lnTo>
                        <a:pt x="57912" y="9004"/>
                      </a:lnTo>
                      <a:lnTo>
                        <a:pt x="36461" y="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51" name="object 99">
                  <a:extLst>
                    <a:ext uri="{FF2B5EF4-FFF2-40B4-BE49-F238E27FC236}">
                      <a16:creationId xmlns:a16="http://schemas.microsoft.com/office/drawing/2014/main" id="{DB6E272C-8BA0-4DCA-9466-ECDB2DF4863D}"/>
                    </a:ext>
                  </a:extLst>
                </p:cNvPr>
                <p:cNvSpPr/>
                <p:nvPr/>
              </p:nvSpPr>
              <p:spPr>
                <a:xfrm>
                  <a:off x="5292450" y="3450087"/>
                  <a:ext cx="59690" cy="57785"/>
                </a:xfrm>
                <a:custGeom>
                  <a:avLst/>
                  <a:gdLst/>
                  <a:ahLst/>
                  <a:cxnLst/>
                  <a:rect l="l" t="t" r="r" b="b"/>
                  <a:pathLst>
                    <a:path w="59689" h="57785">
                      <a:moveTo>
                        <a:pt x="24790" y="0"/>
                      </a:moveTo>
                      <a:lnTo>
                        <a:pt x="3276" y="10134"/>
                      </a:lnTo>
                      <a:lnTo>
                        <a:pt x="0" y="36220"/>
                      </a:lnTo>
                      <a:lnTo>
                        <a:pt x="14617" y="53035"/>
                      </a:lnTo>
                      <a:lnTo>
                        <a:pt x="36004" y="57175"/>
                      </a:lnTo>
                      <a:lnTo>
                        <a:pt x="55803" y="45707"/>
                      </a:lnTo>
                      <a:lnTo>
                        <a:pt x="59207" y="22542"/>
                      </a:lnTo>
                      <a:lnTo>
                        <a:pt x="46227" y="3111"/>
                      </a:lnTo>
                      <a:lnTo>
                        <a:pt x="24790" y="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52" name="object 100">
                  <a:extLst>
                    <a:ext uri="{FF2B5EF4-FFF2-40B4-BE49-F238E27FC236}">
                      <a16:creationId xmlns:a16="http://schemas.microsoft.com/office/drawing/2014/main" id="{F7126D2D-0A80-4ABB-B9F2-A7431CB5A0F2}"/>
                    </a:ext>
                  </a:extLst>
                </p:cNvPr>
                <p:cNvSpPr/>
                <p:nvPr/>
              </p:nvSpPr>
              <p:spPr>
                <a:xfrm>
                  <a:off x="5292455" y="3450087"/>
                  <a:ext cx="60960" cy="57785"/>
                </a:xfrm>
                <a:custGeom>
                  <a:avLst/>
                  <a:gdLst/>
                  <a:ahLst/>
                  <a:cxnLst/>
                  <a:rect l="l" t="t" r="r" b="b"/>
                  <a:pathLst>
                    <a:path w="60960" h="57785">
                      <a:moveTo>
                        <a:pt x="24790" y="0"/>
                      </a:moveTo>
                      <a:lnTo>
                        <a:pt x="4927" y="12446"/>
                      </a:lnTo>
                      <a:lnTo>
                        <a:pt x="0" y="36220"/>
                      </a:lnTo>
                      <a:lnTo>
                        <a:pt x="16243" y="53035"/>
                      </a:lnTo>
                      <a:lnTo>
                        <a:pt x="37642" y="57175"/>
                      </a:lnTo>
                      <a:lnTo>
                        <a:pt x="57429" y="45707"/>
                      </a:lnTo>
                      <a:lnTo>
                        <a:pt x="60845" y="22542"/>
                      </a:lnTo>
                      <a:lnTo>
                        <a:pt x="47840" y="3111"/>
                      </a:lnTo>
                      <a:lnTo>
                        <a:pt x="24790" y="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53" name="object 101">
                  <a:extLst>
                    <a:ext uri="{FF2B5EF4-FFF2-40B4-BE49-F238E27FC236}">
                      <a16:creationId xmlns:a16="http://schemas.microsoft.com/office/drawing/2014/main" id="{7E1F4368-54DA-4F22-900A-84080407E6C4}"/>
                    </a:ext>
                  </a:extLst>
                </p:cNvPr>
                <p:cNvSpPr/>
                <p:nvPr/>
              </p:nvSpPr>
              <p:spPr>
                <a:xfrm>
                  <a:off x="5325934" y="3428245"/>
                  <a:ext cx="43180" cy="39370"/>
                </a:xfrm>
                <a:custGeom>
                  <a:avLst/>
                  <a:gdLst/>
                  <a:ahLst/>
                  <a:cxnLst/>
                  <a:rect l="l" t="t" r="r" b="b"/>
                  <a:pathLst>
                    <a:path w="43179" h="39370">
                      <a:moveTo>
                        <a:pt x="23025" y="0"/>
                      </a:moveTo>
                      <a:lnTo>
                        <a:pt x="7683" y="8572"/>
                      </a:lnTo>
                      <a:lnTo>
                        <a:pt x="0" y="22491"/>
                      </a:lnTo>
                      <a:lnTo>
                        <a:pt x="4686" y="34683"/>
                      </a:lnTo>
                      <a:lnTo>
                        <a:pt x="20485" y="39039"/>
                      </a:lnTo>
                      <a:lnTo>
                        <a:pt x="34899" y="33896"/>
                      </a:lnTo>
                      <a:lnTo>
                        <a:pt x="42786" y="19913"/>
                      </a:lnTo>
                      <a:lnTo>
                        <a:pt x="34378" y="8686"/>
                      </a:lnTo>
                      <a:lnTo>
                        <a:pt x="23025" y="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54" name="object 102">
                  <a:extLst>
                    <a:ext uri="{FF2B5EF4-FFF2-40B4-BE49-F238E27FC236}">
                      <a16:creationId xmlns:a16="http://schemas.microsoft.com/office/drawing/2014/main" id="{B8A1FA7B-F43B-476F-98D5-32209D8D6D50}"/>
                    </a:ext>
                  </a:extLst>
                </p:cNvPr>
                <p:cNvSpPr/>
                <p:nvPr/>
              </p:nvSpPr>
              <p:spPr>
                <a:xfrm>
                  <a:off x="5272062" y="3427056"/>
                  <a:ext cx="118745" cy="334645"/>
                </a:xfrm>
                <a:custGeom>
                  <a:avLst/>
                  <a:gdLst/>
                  <a:ahLst/>
                  <a:cxnLst/>
                  <a:rect l="l" t="t" r="r" b="b"/>
                  <a:pathLst>
                    <a:path w="118745" h="334645">
                      <a:moveTo>
                        <a:pt x="20116" y="85915"/>
                      </a:moveTo>
                      <a:lnTo>
                        <a:pt x="17589" y="81343"/>
                      </a:lnTo>
                      <a:lnTo>
                        <a:pt x="13220" y="79197"/>
                      </a:lnTo>
                      <a:lnTo>
                        <a:pt x="8293" y="80530"/>
                      </a:lnTo>
                      <a:lnTo>
                        <a:pt x="5435" y="86385"/>
                      </a:lnTo>
                      <a:lnTo>
                        <a:pt x="7874" y="90271"/>
                      </a:lnTo>
                      <a:lnTo>
                        <a:pt x="12661" y="92265"/>
                      </a:lnTo>
                      <a:lnTo>
                        <a:pt x="17678" y="90754"/>
                      </a:lnTo>
                      <a:lnTo>
                        <a:pt x="20116" y="85915"/>
                      </a:lnTo>
                      <a:close/>
                    </a:path>
                    <a:path w="118745" h="334645">
                      <a:moveTo>
                        <a:pt x="25527" y="61429"/>
                      </a:moveTo>
                      <a:lnTo>
                        <a:pt x="23774" y="49669"/>
                      </a:lnTo>
                      <a:lnTo>
                        <a:pt x="12687" y="45923"/>
                      </a:lnTo>
                      <a:lnTo>
                        <a:pt x="3797" y="51422"/>
                      </a:lnTo>
                      <a:lnTo>
                        <a:pt x="0" y="61404"/>
                      </a:lnTo>
                      <a:lnTo>
                        <a:pt x="8077" y="68059"/>
                      </a:lnTo>
                      <a:lnTo>
                        <a:pt x="18567" y="70916"/>
                      </a:lnTo>
                      <a:lnTo>
                        <a:pt x="25527" y="61429"/>
                      </a:lnTo>
                      <a:close/>
                    </a:path>
                    <a:path w="118745" h="334645">
                      <a:moveTo>
                        <a:pt x="31076" y="329425"/>
                      </a:moveTo>
                      <a:lnTo>
                        <a:pt x="29476" y="326491"/>
                      </a:lnTo>
                      <a:lnTo>
                        <a:pt x="26073" y="324815"/>
                      </a:lnTo>
                      <a:lnTo>
                        <a:pt x="22364" y="325729"/>
                      </a:lnTo>
                      <a:lnTo>
                        <a:pt x="20370" y="329145"/>
                      </a:lnTo>
                      <a:lnTo>
                        <a:pt x="22009" y="332562"/>
                      </a:lnTo>
                      <a:lnTo>
                        <a:pt x="25082" y="334314"/>
                      </a:lnTo>
                      <a:lnTo>
                        <a:pt x="28740" y="333578"/>
                      </a:lnTo>
                      <a:lnTo>
                        <a:pt x="31076" y="329425"/>
                      </a:lnTo>
                      <a:close/>
                    </a:path>
                    <a:path w="118745" h="334645">
                      <a:moveTo>
                        <a:pt x="33350" y="297599"/>
                      </a:moveTo>
                      <a:lnTo>
                        <a:pt x="32550" y="294678"/>
                      </a:lnTo>
                      <a:lnTo>
                        <a:pt x="29806" y="293725"/>
                      </a:lnTo>
                      <a:lnTo>
                        <a:pt x="27165" y="294474"/>
                      </a:lnTo>
                      <a:lnTo>
                        <a:pt x="25615" y="296875"/>
                      </a:lnTo>
                      <a:lnTo>
                        <a:pt x="26530" y="299643"/>
                      </a:lnTo>
                      <a:lnTo>
                        <a:pt x="29083" y="301091"/>
                      </a:lnTo>
                      <a:lnTo>
                        <a:pt x="31826" y="300126"/>
                      </a:lnTo>
                      <a:lnTo>
                        <a:pt x="33350" y="297599"/>
                      </a:lnTo>
                      <a:close/>
                    </a:path>
                    <a:path w="118745" h="334645">
                      <a:moveTo>
                        <a:pt x="33731" y="110947"/>
                      </a:moveTo>
                      <a:lnTo>
                        <a:pt x="32626" y="108242"/>
                      </a:lnTo>
                      <a:lnTo>
                        <a:pt x="29984" y="106972"/>
                      </a:lnTo>
                      <a:lnTo>
                        <a:pt x="27317" y="108102"/>
                      </a:lnTo>
                      <a:lnTo>
                        <a:pt x="25958" y="110705"/>
                      </a:lnTo>
                      <a:lnTo>
                        <a:pt x="26949" y="113601"/>
                      </a:lnTo>
                      <a:lnTo>
                        <a:pt x="29756" y="114363"/>
                      </a:lnTo>
                      <a:lnTo>
                        <a:pt x="32321" y="113449"/>
                      </a:lnTo>
                      <a:lnTo>
                        <a:pt x="33731" y="110947"/>
                      </a:lnTo>
                      <a:close/>
                    </a:path>
                    <a:path w="118745" h="334645">
                      <a:moveTo>
                        <a:pt x="36906" y="78435"/>
                      </a:moveTo>
                      <a:lnTo>
                        <a:pt x="35064" y="75107"/>
                      </a:lnTo>
                      <a:lnTo>
                        <a:pt x="31864" y="73558"/>
                      </a:lnTo>
                      <a:lnTo>
                        <a:pt x="28270" y="74536"/>
                      </a:lnTo>
                      <a:lnTo>
                        <a:pt x="26212" y="78816"/>
                      </a:lnTo>
                      <a:lnTo>
                        <a:pt x="27990" y="81648"/>
                      </a:lnTo>
                      <a:lnTo>
                        <a:pt x="31496" y="83096"/>
                      </a:lnTo>
                      <a:lnTo>
                        <a:pt x="35128" y="81965"/>
                      </a:lnTo>
                      <a:lnTo>
                        <a:pt x="36906" y="78435"/>
                      </a:lnTo>
                      <a:close/>
                    </a:path>
                    <a:path w="118745" h="334645">
                      <a:moveTo>
                        <a:pt x="52285" y="323202"/>
                      </a:moveTo>
                      <a:lnTo>
                        <a:pt x="50101" y="319176"/>
                      </a:lnTo>
                      <a:lnTo>
                        <a:pt x="45453" y="316877"/>
                      </a:lnTo>
                      <a:lnTo>
                        <a:pt x="40360" y="318071"/>
                      </a:lnTo>
                      <a:lnTo>
                        <a:pt x="37604" y="322732"/>
                      </a:lnTo>
                      <a:lnTo>
                        <a:pt x="39827" y="327456"/>
                      </a:lnTo>
                      <a:lnTo>
                        <a:pt x="44069" y="329869"/>
                      </a:lnTo>
                      <a:lnTo>
                        <a:pt x="49072" y="328879"/>
                      </a:lnTo>
                      <a:lnTo>
                        <a:pt x="52285" y="323202"/>
                      </a:lnTo>
                      <a:close/>
                    </a:path>
                    <a:path w="118745" h="334645">
                      <a:moveTo>
                        <a:pt x="80276" y="251218"/>
                      </a:moveTo>
                      <a:lnTo>
                        <a:pt x="77114" y="248259"/>
                      </a:lnTo>
                      <a:lnTo>
                        <a:pt x="72847" y="246799"/>
                      </a:lnTo>
                      <a:lnTo>
                        <a:pt x="69735" y="250545"/>
                      </a:lnTo>
                      <a:lnTo>
                        <a:pt x="70142" y="255460"/>
                      </a:lnTo>
                      <a:lnTo>
                        <a:pt x="74625" y="257289"/>
                      </a:lnTo>
                      <a:lnTo>
                        <a:pt x="78447" y="255257"/>
                      </a:lnTo>
                      <a:lnTo>
                        <a:pt x="80276" y="251218"/>
                      </a:lnTo>
                      <a:close/>
                    </a:path>
                    <a:path w="118745" h="334645">
                      <a:moveTo>
                        <a:pt x="85966" y="136334"/>
                      </a:moveTo>
                      <a:lnTo>
                        <a:pt x="85293" y="132257"/>
                      </a:lnTo>
                      <a:lnTo>
                        <a:pt x="82346" y="128828"/>
                      </a:lnTo>
                      <a:lnTo>
                        <a:pt x="77317" y="129082"/>
                      </a:lnTo>
                      <a:lnTo>
                        <a:pt x="75107" y="133946"/>
                      </a:lnTo>
                      <a:lnTo>
                        <a:pt x="76238" y="138023"/>
                      </a:lnTo>
                      <a:lnTo>
                        <a:pt x="82931" y="140017"/>
                      </a:lnTo>
                      <a:lnTo>
                        <a:pt x="85966" y="136334"/>
                      </a:lnTo>
                      <a:close/>
                    </a:path>
                    <a:path w="118745" h="334645">
                      <a:moveTo>
                        <a:pt x="118262" y="15011"/>
                      </a:moveTo>
                      <a:lnTo>
                        <a:pt x="111848" y="4178"/>
                      </a:lnTo>
                      <a:lnTo>
                        <a:pt x="99301" y="0"/>
                      </a:lnTo>
                      <a:lnTo>
                        <a:pt x="85979" y="7924"/>
                      </a:lnTo>
                      <a:lnTo>
                        <a:pt x="76606" y="3403"/>
                      </a:lnTo>
                      <a:lnTo>
                        <a:pt x="61544" y="9766"/>
                      </a:lnTo>
                      <a:lnTo>
                        <a:pt x="54000" y="24396"/>
                      </a:lnTo>
                      <a:lnTo>
                        <a:pt x="59499" y="40525"/>
                      </a:lnTo>
                      <a:lnTo>
                        <a:pt x="75323" y="44881"/>
                      </a:lnTo>
                      <a:lnTo>
                        <a:pt x="89738" y="39751"/>
                      </a:lnTo>
                      <a:lnTo>
                        <a:pt x="93980" y="32219"/>
                      </a:lnTo>
                      <a:lnTo>
                        <a:pt x="105041" y="35458"/>
                      </a:lnTo>
                      <a:lnTo>
                        <a:pt x="117221" y="28473"/>
                      </a:lnTo>
                      <a:lnTo>
                        <a:pt x="118262" y="15011"/>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55" name="object 103">
                  <a:extLst>
                    <a:ext uri="{FF2B5EF4-FFF2-40B4-BE49-F238E27FC236}">
                      <a16:creationId xmlns:a16="http://schemas.microsoft.com/office/drawing/2014/main" id="{5DE2F020-F9AD-4CEC-9348-9D17CC7356F8}"/>
                    </a:ext>
                  </a:extLst>
                </p:cNvPr>
                <p:cNvSpPr/>
                <p:nvPr/>
              </p:nvSpPr>
              <p:spPr>
                <a:xfrm>
                  <a:off x="5348241" y="3558349"/>
                  <a:ext cx="7620" cy="7620"/>
                </a:xfrm>
                <a:custGeom>
                  <a:avLst/>
                  <a:gdLst/>
                  <a:ahLst/>
                  <a:cxnLst/>
                  <a:rect l="l" t="t" r="r" b="b"/>
                  <a:pathLst>
                    <a:path w="7620" h="7620">
                      <a:moveTo>
                        <a:pt x="774" y="0"/>
                      </a:moveTo>
                      <a:lnTo>
                        <a:pt x="101" y="3263"/>
                      </a:lnTo>
                      <a:lnTo>
                        <a:pt x="0" y="6464"/>
                      </a:lnTo>
                      <a:lnTo>
                        <a:pt x="4711" y="7366"/>
                      </a:lnTo>
                      <a:lnTo>
                        <a:pt x="7035" y="5245"/>
                      </a:lnTo>
                      <a:lnTo>
                        <a:pt x="5549" y="2387"/>
                      </a:lnTo>
                      <a:lnTo>
                        <a:pt x="3035" y="889"/>
                      </a:lnTo>
                      <a:lnTo>
                        <a:pt x="774" y="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56" name="object 104">
                  <a:extLst>
                    <a:ext uri="{FF2B5EF4-FFF2-40B4-BE49-F238E27FC236}">
                      <a16:creationId xmlns:a16="http://schemas.microsoft.com/office/drawing/2014/main" id="{27F6E4A2-6D0F-410A-B6BE-419EC53CACAB}"/>
                    </a:ext>
                  </a:extLst>
                </p:cNvPr>
                <p:cNvSpPr/>
                <p:nvPr/>
              </p:nvSpPr>
              <p:spPr>
                <a:xfrm>
                  <a:off x="5262334" y="3535222"/>
                  <a:ext cx="94615" cy="125730"/>
                </a:xfrm>
                <a:custGeom>
                  <a:avLst/>
                  <a:gdLst/>
                  <a:ahLst/>
                  <a:cxnLst/>
                  <a:rect l="l" t="t" r="r" b="b"/>
                  <a:pathLst>
                    <a:path w="94614" h="125729">
                      <a:moveTo>
                        <a:pt x="4826" y="101815"/>
                      </a:moveTo>
                      <a:lnTo>
                        <a:pt x="2743" y="100253"/>
                      </a:lnTo>
                      <a:lnTo>
                        <a:pt x="762" y="101079"/>
                      </a:lnTo>
                      <a:lnTo>
                        <a:pt x="0" y="102857"/>
                      </a:lnTo>
                      <a:lnTo>
                        <a:pt x="431" y="104292"/>
                      </a:lnTo>
                      <a:lnTo>
                        <a:pt x="2832" y="104965"/>
                      </a:lnTo>
                      <a:lnTo>
                        <a:pt x="4826" y="101815"/>
                      </a:lnTo>
                      <a:close/>
                    </a:path>
                    <a:path w="94614" h="125729">
                      <a:moveTo>
                        <a:pt x="15163" y="39662"/>
                      </a:moveTo>
                      <a:lnTo>
                        <a:pt x="12839" y="37109"/>
                      </a:lnTo>
                      <a:lnTo>
                        <a:pt x="10604" y="37896"/>
                      </a:lnTo>
                      <a:lnTo>
                        <a:pt x="10515" y="39852"/>
                      </a:lnTo>
                      <a:lnTo>
                        <a:pt x="10160" y="41249"/>
                      </a:lnTo>
                      <a:lnTo>
                        <a:pt x="12420" y="43180"/>
                      </a:lnTo>
                      <a:lnTo>
                        <a:pt x="14605" y="41681"/>
                      </a:lnTo>
                      <a:lnTo>
                        <a:pt x="15163" y="39662"/>
                      </a:lnTo>
                      <a:close/>
                    </a:path>
                    <a:path w="94614" h="125729">
                      <a:moveTo>
                        <a:pt x="52514" y="101625"/>
                      </a:moveTo>
                      <a:lnTo>
                        <a:pt x="50380" y="97701"/>
                      </a:lnTo>
                      <a:lnTo>
                        <a:pt x="47320" y="98958"/>
                      </a:lnTo>
                      <a:lnTo>
                        <a:pt x="46151" y="101663"/>
                      </a:lnTo>
                      <a:lnTo>
                        <a:pt x="46824" y="103898"/>
                      </a:lnTo>
                      <a:lnTo>
                        <a:pt x="50533" y="104965"/>
                      </a:lnTo>
                      <a:lnTo>
                        <a:pt x="52514" y="101625"/>
                      </a:lnTo>
                      <a:close/>
                    </a:path>
                    <a:path w="94614" h="125729">
                      <a:moveTo>
                        <a:pt x="55181" y="120878"/>
                      </a:moveTo>
                      <a:lnTo>
                        <a:pt x="54902" y="116928"/>
                      </a:lnTo>
                      <a:lnTo>
                        <a:pt x="54063" y="113182"/>
                      </a:lnTo>
                      <a:lnTo>
                        <a:pt x="51308" y="112090"/>
                      </a:lnTo>
                      <a:lnTo>
                        <a:pt x="48234" y="111633"/>
                      </a:lnTo>
                      <a:lnTo>
                        <a:pt x="44030" y="113779"/>
                      </a:lnTo>
                      <a:lnTo>
                        <a:pt x="43319" y="117386"/>
                      </a:lnTo>
                      <a:lnTo>
                        <a:pt x="43408" y="121335"/>
                      </a:lnTo>
                      <a:lnTo>
                        <a:pt x="47282" y="125133"/>
                      </a:lnTo>
                      <a:lnTo>
                        <a:pt x="51460" y="124421"/>
                      </a:lnTo>
                      <a:lnTo>
                        <a:pt x="55181" y="120878"/>
                      </a:lnTo>
                      <a:close/>
                    </a:path>
                    <a:path w="94614" h="125729">
                      <a:moveTo>
                        <a:pt x="56311" y="1549"/>
                      </a:moveTo>
                      <a:lnTo>
                        <a:pt x="54229" y="0"/>
                      </a:lnTo>
                      <a:lnTo>
                        <a:pt x="52235" y="825"/>
                      </a:lnTo>
                      <a:lnTo>
                        <a:pt x="51485" y="2590"/>
                      </a:lnTo>
                      <a:lnTo>
                        <a:pt x="51917" y="4038"/>
                      </a:lnTo>
                      <a:lnTo>
                        <a:pt x="54317" y="4711"/>
                      </a:lnTo>
                      <a:lnTo>
                        <a:pt x="56311" y="1549"/>
                      </a:lnTo>
                      <a:close/>
                    </a:path>
                    <a:path w="94614" h="125729">
                      <a:moveTo>
                        <a:pt x="60337" y="82600"/>
                      </a:moveTo>
                      <a:lnTo>
                        <a:pt x="59410" y="81572"/>
                      </a:lnTo>
                      <a:lnTo>
                        <a:pt x="58521" y="81876"/>
                      </a:lnTo>
                      <a:lnTo>
                        <a:pt x="58191" y="82664"/>
                      </a:lnTo>
                      <a:lnTo>
                        <a:pt x="58178" y="83502"/>
                      </a:lnTo>
                      <a:lnTo>
                        <a:pt x="59258" y="83997"/>
                      </a:lnTo>
                      <a:lnTo>
                        <a:pt x="60109" y="83400"/>
                      </a:lnTo>
                      <a:lnTo>
                        <a:pt x="60337" y="82600"/>
                      </a:lnTo>
                      <a:close/>
                    </a:path>
                    <a:path w="94614" h="125729">
                      <a:moveTo>
                        <a:pt x="64427" y="97320"/>
                      </a:moveTo>
                      <a:lnTo>
                        <a:pt x="62090" y="94767"/>
                      </a:lnTo>
                      <a:lnTo>
                        <a:pt x="59880" y="95542"/>
                      </a:lnTo>
                      <a:lnTo>
                        <a:pt x="57454" y="96989"/>
                      </a:lnTo>
                      <a:lnTo>
                        <a:pt x="58521" y="99898"/>
                      </a:lnTo>
                      <a:lnTo>
                        <a:pt x="61683" y="100825"/>
                      </a:lnTo>
                      <a:lnTo>
                        <a:pt x="63868" y="99339"/>
                      </a:lnTo>
                      <a:lnTo>
                        <a:pt x="64427" y="97320"/>
                      </a:lnTo>
                      <a:close/>
                    </a:path>
                    <a:path w="94614" h="125729">
                      <a:moveTo>
                        <a:pt x="65239" y="64008"/>
                      </a:moveTo>
                      <a:lnTo>
                        <a:pt x="63144" y="62458"/>
                      </a:lnTo>
                      <a:lnTo>
                        <a:pt x="61175" y="63271"/>
                      </a:lnTo>
                      <a:lnTo>
                        <a:pt x="60401" y="65036"/>
                      </a:lnTo>
                      <a:lnTo>
                        <a:pt x="60833" y="66484"/>
                      </a:lnTo>
                      <a:lnTo>
                        <a:pt x="63233" y="67170"/>
                      </a:lnTo>
                      <a:lnTo>
                        <a:pt x="65239" y="64008"/>
                      </a:lnTo>
                      <a:close/>
                    </a:path>
                    <a:path w="94614" h="125729">
                      <a:moveTo>
                        <a:pt x="69469" y="32486"/>
                      </a:moveTo>
                      <a:lnTo>
                        <a:pt x="65239" y="29552"/>
                      </a:lnTo>
                      <a:lnTo>
                        <a:pt x="60477" y="27038"/>
                      </a:lnTo>
                      <a:lnTo>
                        <a:pt x="55791" y="27698"/>
                      </a:lnTo>
                      <a:lnTo>
                        <a:pt x="51371" y="29006"/>
                      </a:lnTo>
                      <a:lnTo>
                        <a:pt x="48018" y="32981"/>
                      </a:lnTo>
                      <a:lnTo>
                        <a:pt x="50634" y="36220"/>
                      </a:lnTo>
                      <a:lnTo>
                        <a:pt x="54622" y="39281"/>
                      </a:lnTo>
                      <a:lnTo>
                        <a:pt x="63385" y="40144"/>
                      </a:lnTo>
                      <a:lnTo>
                        <a:pt x="66827" y="37198"/>
                      </a:lnTo>
                      <a:lnTo>
                        <a:pt x="69469" y="32486"/>
                      </a:lnTo>
                      <a:close/>
                    </a:path>
                    <a:path w="94614" h="125729">
                      <a:moveTo>
                        <a:pt x="74523" y="95529"/>
                      </a:moveTo>
                      <a:lnTo>
                        <a:pt x="73406" y="92913"/>
                      </a:lnTo>
                      <a:lnTo>
                        <a:pt x="71437" y="93738"/>
                      </a:lnTo>
                      <a:lnTo>
                        <a:pt x="70688" y="95504"/>
                      </a:lnTo>
                      <a:lnTo>
                        <a:pt x="71120" y="96939"/>
                      </a:lnTo>
                      <a:lnTo>
                        <a:pt x="73520" y="97624"/>
                      </a:lnTo>
                      <a:lnTo>
                        <a:pt x="74523" y="95529"/>
                      </a:lnTo>
                      <a:close/>
                    </a:path>
                    <a:path w="94614" h="125729">
                      <a:moveTo>
                        <a:pt x="88988" y="58166"/>
                      </a:moveTo>
                      <a:lnTo>
                        <a:pt x="86677" y="55600"/>
                      </a:lnTo>
                      <a:lnTo>
                        <a:pt x="84442" y="56388"/>
                      </a:lnTo>
                      <a:lnTo>
                        <a:pt x="82016" y="57823"/>
                      </a:lnTo>
                      <a:lnTo>
                        <a:pt x="81762" y="61950"/>
                      </a:lnTo>
                      <a:lnTo>
                        <a:pt x="86258" y="61671"/>
                      </a:lnTo>
                      <a:lnTo>
                        <a:pt x="88442" y="60172"/>
                      </a:lnTo>
                      <a:lnTo>
                        <a:pt x="88988" y="58166"/>
                      </a:lnTo>
                      <a:close/>
                    </a:path>
                    <a:path w="94614" h="125729">
                      <a:moveTo>
                        <a:pt x="93878" y="28117"/>
                      </a:moveTo>
                      <a:lnTo>
                        <a:pt x="92125" y="26123"/>
                      </a:lnTo>
                      <a:lnTo>
                        <a:pt x="91249" y="22682"/>
                      </a:lnTo>
                      <a:lnTo>
                        <a:pt x="87604" y="22860"/>
                      </a:lnTo>
                      <a:lnTo>
                        <a:pt x="86017" y="26390"/>
                      </a:lnTo>
                      <a:lnTo>
                        <a:pt x="86829" y="29337"/>
                      </a:lnTo>
                      <a:lnTo>
                        <a:pt x="91668" y="30784"/>
                      </a:lnTo>
                      <a:lnTo>
                        <a:pt x="93878" y="28117"/>
                      </a:lnTo>
                      <a:close/>
                    </a:path>
                    <a:path w="94614" h="125729">
                      <a:moveTo>
                        <a:pt x="94221" y="97358"/>
                      </a:moveTo>
                      <a:lnTo>
                        <a:pt x="92138" y="95808"/>
                      </a:lnTo>
                      <a:lnTo>
                        <a:pt x="90144" y="96634"/>
                      </a:lnTo>
                      <a:lnTo>
                        <a:pt x="89395" y="98399"/>
                      </a:lnTo>
                      <a:lnTo>
                        <a:pt x="89827" y="99847"/>
                      </a:lnTo>
                      <a:lnTo>
                        <a:pt x="92227" y="100520"/>
                      </a:lnTo>
                      <a:lnTo>
                        <a:pt x="94221" y="97358"/>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pic>
              <p:nvPicPr>
                <p:cNvPr id="157" name="object 105">
                  <a:extLst>
                    <a:ext uri="{FF2B5EF4-FFF2-40B4-BE49-F238E27FC236}">
                      <a16:creationId xmlns:a16="http://schemas.microsoft.com/office/drawing/2014/main" id="{17720D65-D2ED-46FC-B18C-A7C7C42BE6D1}"/>
                    </a:ext>
                  </a:extLst>
                </p:cNvPr>
                <p:cNvPicPr/>
                <p:nvPr/>
              </p:nvPicPr>
              <p:blipFill>
                <a:blip r:embed="rId10" cstate="print"/>
                <a:stretch>
                  <a:fillRect/>
                </a:stretch>
              </p:blipFill>
              <p:spPr>
                <a:xfrm>
                  <a:off x="5261235" y="3538227"/>
                  <a:ext cx="80335" cy="97497"/>
                </a:xfrm>
                <a:prstGeom prst="rect">
                  <a:avLst/>
                </a:prstGeom>
              </p:spPr>
            </p:pic>
            <p:sp>
              <p:nvSpPr>
                <p:cNvPr id="158" name="object 106">
                  <a:extLst>
                    <a:ext uri="{FF2B5EF4-FFF2-40B4-BE49-F238E27FC236}">
                      <a16:creationId xmlns:a16="http://schemas.microsoft.com/office/drawing/2014/main" id="{873042B6-9FE6-4CEB-8168-20C6246ACF45}"/>
                    </a:ext>
                  </a:extLst>
                </p:cNvPr>
                <p:cNvSpPr/>
                <p:nvPr/>
              </p:nvSpPr>
              <p:spPr>
                <a:xfrm>
                  <a:off x="5338381" y="3474148"/>
                  <a:ext cx="45720" cy="50800"/>
                </a:xfrm>
                <a:custGeom>
                  <a:avLst/>
                  <a:gdLst/>
                  <a:ahLst/>
                  <a:cxnLst/>
                  <a:rect l="l" t="t" r="r" b="b"/>
                  <a:pathLst>
                    <a:path w="45720" h="50800">
                      <a:moveTo>
                        <a:pt x="45402" y="14782"/>
                      </a:moveTo>
                      <a:lnTo>
                        <a:pt x="42506" y="3695"/>
                      </a:lnTo>
                      <a:lnTo>
                        <a:pt x="32080" y="0"/>
                      </a:lnTo>
                      <a:lnTo>
                        <a:pt x="22174" y="2743"/>
                      </a:lnTo>
                      <a:lnTo>
                        <a:pt x="16205" y="11734"/>
                      </a:lnTo>
                      <a:lnTo>
                        <a:pt x="17729" y="17208"/>
                      </a:lnTo>
                      <a:lnTo>
                        <a:pt x="7264" y="20142"/>
                      </a:lnTo>
                      <a:lnTo>
                        <a:pt x="0" y="31191"/>
                      </a:lnTo>
                      <a:lnTo>
                        <a:pt x="4572" y="47434"/>
                      </a:lnTo>
                      <a:lnTo>
                        <a:pt x="15976" y="50723"/>
                      </a:lnTo>
                      <a:lnTo>
                        <a:pt x="28689" y="46355"/>
                      </a:lnTo>
                      <a:lnTo>
                        <a:pt x="35725" y="34785"/>
                      </a:lnTo>
                      <a:lnTo>
                        <a:pt x="33464" y="26314"/>
                      </a:lnTo>
                      <a:lnTo>
                        <a:pt x="39624" y="24231"/>
                      </a:lnTo>
                      <a:lnTo>
                        <a:pt x="45402" y="14782"/>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59" name="object 107">
                  <a:extLst>
                    <a:ext uri="{FF2B5EF4-FFF2-40B4-BE49-F238E27FC236}">
                      <a16:creationId xmlns:a16="http://schemas.microsoft.com/office/drawing/2014/main" id="{E29977C9-9436-4CE3-ACC5-ADE8F68853D8}"/>
                    </a:ext>
                  </a:extLst>
                </p:cNvPr>
                <p:cNvSpPr/>
                <p:nvPr/>
              </p:nvSpPr>
              <p:spPr>
                <a:xfrm>
                  <a:off x="5344641" y="3494397"/>
                  <a:ext cx="36195" cy="34290"/>
                </a:xfrm>
                <a:custGeom>
                  <a:avLst/>
                  <a:gdLst/>
                  <a:ahLst/>
                  <a:cxnLst/>
                  <a:rect l="l" t="t" r="r" b="b"/>
                  <a:pathLst>
                    <a:path w="36195" h="34289">
                      <a:moveTo>
                        <a:pt x="19380" y="0"/>
                      </a:moveTo>
                      <a:lnTo>
                        <a:pt x="7264" y="3403"/>
                      </a:lnTo>
                      <a:lnTo>
                        <a:pt x="0" y="14439"/>
                      </a:lnTo>
                      <a:lnTo>
                        <a:pt x="4559" y="30695"/>
                      </a:lnTo>
                      <a:lnTo>
                        <a:pt x="15989" y="33985"/>
                      </a:lnTo>
                      <a:lnTo>
                        <a:pt x="28702" y="29629"/>
                      </a:lnTo>
                      <a:lnTo>
                        <a:pt x="35725" y="18046"/>
                      </a:lnTo>
                      <a:lnTo>
                        <a:pt x="32131" y="4508"/>
                      </a:lnTo>
                      <a:lnTo>
                        <a:pt x="19380" y="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60" name="object 108">
                  <a:extLst>
                    <a:ext uri="{FF2B5EF4-FFF2-40B4-BE49-F238E27FC236}">
                      <a16:creationId xmlns:a16="http://schemas.microsoft.com/office/drawing/2014/main" id="{F1490C21-1E5A-406E-989E-516D0838810F}"/>
                    </a:ext>
                  </a:extLst>
                </p:cNvPr>
                <p:cNvSpPr/>
                <p:nvPr/>
              </p:nvSpPr>
              <p:spPr>
                <a:xfrm>
                  <a:off x="5337149" y="3464394"/>
                  <a:ext cx="71755" cy="138430"/>
                </a:xfrm>
                <a:custGeom>
                  <a:avLst/>
                  <a:gdLst/>
                  <a:ahLst/>
                  <a:cxnLst/>
                  <a:rect l="l" t="t" r="r" b="b"/>
                  <a:pathLst>
                    <a:path w="71754" h="138429">
                      <a:moveTo>
                        <a:pt x="18237" y="78130"/>
                      </a:moveTo>
                      <a:lnTo>
                        <a:pt x="16446" y="72656"/>
                      </a:lnTo>
                      <a:lnTo>
                        <a:pt x="11468" y="69811"/>
                      </a:lnTo>
                      <a:lnTo>
                        <a:pt x="6045" y="71640"/>
                      </a:lnTo>
                      <a:lnTo>
                        <a:pt x="1600" y="77558"/>
                      </a:lnTo>
                      <a:lnTo>
                        <a:pt x="3848" y="82677"/>
                      </a:lnTo>
                      <a:lnTo>
                        <a:pt x="9969" y="84251"/>
                      </a:lnTo>
                      <a:lnTo>
                        <a:pt x="15138" y="82816"/>
                      </a:lnTo>
                      <a:lnTo>
                        <a:pt x="18237" y="78130"/>
                      </a:lnTo>
                      <a:close/>
                    </a:path>
                    <a:path w="71754" h="138429">
                      <a:moveTo>
                        <a:pt x="23990" y="111785"/>
                      </a:moveTo>
                      <a:lnTo>
                        <a:pt x="22910" y="100101"/>
                      </a:lnTo>
                      <a:lnTo>
                        <a:pt x="13792" y="92430"/>
                      </a:lnTo>
                      <a:lnTo>
                        <a:pt x="3009" y="96977"/>
                      </a:lnTo>
                      <a:lnTo>
                        <a:pt x="0" y="106997"/>
                      </a:lnTo>
                      <a:lnTo>
                        <a:pt x="3784" y="116967"/>
                      </a:lnTo>
                      <a:lnTo>
                        <a:pt x="14249" y="116611"/>
                      </a:lnTo>
                      <a:lnTo>
                        <a:pt x="23990" y="111785"/>
                      </a:lnTo>
                      <a:close/>
                    </a:path>
                    <a:path w="71754" h="138429">
                      <a:moveTo>
                        <a:pt x="36449" y="127228"/>
                      </a:moveTo>
                      <a:lnTo>
                        <a:pt x="35077" y="121996"/>
                      </a:lnTo>
                      <a:lnTo>
                        <a:pt x="30162" y="120243"/>
                      </a:lnTo>
                      <a:lnTo>
                        <a:pt x="25463" y="121539"/>
                      </a:lnTo>
                      <a:lnTo>
                        <a:pt x="22656" y="125793"/>
                      </a:lnTo>
                      <a:lnTo>
                        <a:pt x="24384" y="132067"/>
                      </a:lnTo>
                      <a:lnTo>
                        <a:pt x="28790" y="133362"/>
                      </a:lnTo>
                      <a:lnTo>
                        <a:pt x="33693" y="131699"/>
                      </a:lnTo>
                      <a:lnTo>
                        <a:pt x="36449" y="127228"/>
                      </a:lnTo>
                      <a:close/>
                    </a:path>
                    <a:path w="71754" h="138429">
                      <a:moveTo>
                        <a:pt x="40335" y="39370"/>
                      </a:moveTo>
                      <a:lnTo>
                        <a:pt x="39598" y="35966"/>
                      </a:lnTo>
                      <a:lnTo>
                        <a:pt x="36410" y="34391"/>
                      </a:lnTo>
                      <a:lnTo>
                        <a:pt x="32994" y="35356"/>
                      </a:lnTo>
                      <a:lnTo>
                        <a:pt x="31457" y="38557"/>
                      </a:lnTo>
                      <a:lnTo>
                        <a:pt x="32334" y="42011"/>
                      </a:lnTo>
                      <a:lnTo>
                        <a:pt x="35534" y="43840"/>
                      </a:lnTo>
                      <a:lnTo>
                        <a:pt x="38735" y="42278"/>
                      </a:lnTo>
                      <a:lnTo>
                        <a:pt x="40335" y="39370"/>
                      </a:lnTo>
                      <a:close/>
                    </a:path>
                    <a:path w="71754" h="138429">
                      <a:moveTo>
                        <a:pt x="43776" y="74815"/>
                      </a:moveTo>
                      <a:lnTo>
                        <a:pt x="40373" y="69583"/>
                      </a:lnTo>
                      <a:lnTo>
                        <a:pt x="34328" y="68008"/>
                      </a:lnTo>
                      <a:lnTo>
                        <a:pt x="29184" y="71462"/>
                      </a:lnTo>
                      <a:lnTo>
                        <a:pt x="27419" y="77457"/>
                      </a:lnTo>
                      <a:lnTo>
                        <a:pt x="30645" y="83083"/>
                      </a:lnTo>
                      <a:lnTo>
                        <a:pt x="36855" y="83566"/>
                      </a:lnTo>
                      <a:lnTo>
                        <a:pt x="41859" y="80619"/>
                      </a:lnTo>
                      <a:lnTo>
                        <a:pt x="43776" y="74815"/>
                      </a:lnTo>
                      <a:close/>
                    </a:path>
                    <a:path w="71754" h="138429">
                      <a:moveTo>
                        <a:pt x="62471" y="134518"/>
                      </a:moveTo>
                      <a:lnTo>
                        <a:pt x="61874" y="131724"/>
                      </a:lnTo>
                      <a:lnTo>
                        <a:pt x="59245" y="130416"/>
                      </a:lnTo>
                      <a:lnTo>
                        <a:pt x="56438" y="131216"/>
                      </a:lnTo>
                      <a:lnTo>
                        <a:pt x="55168" y="133845"/>
                      </a:lnTo>
                      <a:lnTo>
                        <a:pt x="55892" y="136690"/>
                      </a:lnTo>
                      <a:lnTo>
                        <a:pt x="58534" y="138188"/>
                      </a:lnTo>
                      <a:lnTo>
                        <a:pt x="61150" y="136906"/>
                      </a:lnTo>
                      <a:lnTo>
                        <a:pt x="62471" y="134518"/>
                      </a:lnTo>
                      <a:close/>
                    </a:path>
                    <a:path w="71754" h="138429">
                      <a:moveTo>
                        <a:pt x="69697" y="14630"/>
                      </a:moveTo>
                      <a:lnTo>
                        <a:pt x="61582" y="3848"/>
                      </a:lnTo>
                      <a:lnTo>
                        <a:pt x="49580" y="0"/>
                      </a:lnTo>
                      <a:lnTo>
                        <a:pt x="37426" y="5181"/>
                      </a:lnTo>
                      <a:lnTo>
                        <a:pt x="32270" y="21247"/>
                      </a:lnTo>
                      <a:lnTo>
                        <a:pt x="42887" y="27317"/>
                      </a:lnTo>
                      <a:lnTo>
                        <a:pt x="52959" y="33680"/>
                      </a:lnTo>
                      <a:lnTo>
                        <a:pt x="65227" y="27927"/>
                      </a:lnTo>
                      <a:lnTo>
                        <a:pt x="69697" y="14630"/>
                      </a:lnTo>
                      <a:close/>
                    </a:path>
                    <a:path w="71754" h="138429">
                      <a:moveTo>
                        <a:pt x="71285" y="125958"/>
                      </a:moveTo>
                      <a:lnTo>
                        <a:pt x="70675" y="122275"/>
                      </a:lnTo>
                      <a:lnTo>
                        <a:pt x="68072" y="122504"/>
                      </a:lnTo>
                      <a:lnTo>
                        <a:pt x="67144" y="124421"/>
                      </a:lnTo>
                      <a:lnTo>
                        <a:pt x="67741" y="126238"/>
                      </a:lnTo>
                      <a:lnTo>
                        <a:pt x="69024" y="127050"/>
                      </a:lnTo>
                      <a:lnTo>
                        <a:pt x="71285" y="125958"/>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pic>
              <p:nvPicPr>
                <p:cNvPr id="161" name="object 109">
                  <a:extLst>
                    <a:ext uri="{FF2B5EF4-FFF2-40B4-BE49-F238E27FC236}">
                      <a16:creationId xmlns:a16="http://schemas.microsoft.com/office/drawing/2014/main" id="{67CF66E5-3B95-4730-81D3-0BD585084046}"/>
                    </a:ext>
                  </a:extLst>
                </p:cNvPr>
                <p:cNvPicPr/>
                <p:nvPr/>
              </p:nvPicPr>
              <p:blipFill>
                <a:blip r:embed="rId11" cstate="print"/>
                <a:stretch>
                  <a:fillRect/>
                </a:stretch>
              </p:blipFill>
              <p:spPr>
                <a:xfrm>
                  <a:off x="5379963" y="3576504"/>
                  <a:ext cx="6210" cy="5638"/>
                </a:xfrm>
                <a:prstGeom prst="rect">
                  <a:avLst/>
                </a:prstGeom>
              </p:spPr>
            </p:pic>
            <p:sp>
              <p:nvSpPr>
                <p:cNvPr id="162" name="object 110">
                  <a:extLst>
                    <a:ext uri="{FF2B5EF4-FFF2-40B4-BE49-F238E27FC236}">
                      <a16:creationId xmlns:a16="http://schemas.microsoft.com/office/drawing/2014/main" id="{96BABC9D-1188-493D-BC54-DA98D45CDE4C}"/>
                    </a:ext>
                  </a:extLst>
                </p:cNvPr>
                <p:cNvSpPr/>
                <p:nvPr/>
              </p:nvSpPr>
              <p:spPr>
                <a:xfrm>
                  <a:off x="4683887" y="2860103"/>
                  <a:ext cx="730250" cy="826135"/>
                </a:xfrm>
                <a:custGeom>
                  <a:avLst/>
                  <a:gdLst/>
                  <a:ahLst/>
                  <a:cxnLst/>
                  <a:rect l="l" t="t" r="r" b="b"/>
                  <a:pathLst>
                    <a:path w="730250" h="826135">
                      <a:moveTo>
                        <a:pt x="730250" y="571322"/>
                      </a:moveTo>
                      <a:lnTo>
                        <a:pt x="269646" y="79908"/>
                      </a:lnTo>
                      <a:lnTo>
                        <a:pt x="271945" y="51917"/>
                      </a:lnTo>
                      <a:lnTo>
                        <a:pt x="220040" y="0"/>
                      </a:lnTo>
                      <a:lnTo>
                        <a:pt x="206984" y="13042"/>
                      </a:lnTo>
                      <a:lnTo>
                        <a:pt x="204774" y="15240"/>
                      </a:lnTo>
                      <a:lnTo>
                        <a:pt x="205079" y="15557"/>
                      </a:lnTo>
                      <a:lnTo>
                        <a:pt x="0" y="287515"/>
                      </a:lnTo>
                      <a:lnTo>
                        <a:pt x="538264" y="825792"/>
                      </a:lnTo>
                      <a:lnTo>
                        <a:pt x="730250" y="571322"/>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pic>
              <p:nvPicPr>
                <p:cNvPr id="163" name="object 111">
                  <a:extLst>
                    <a:ext uri="{FF2B5EF4-FFF2-40B4-BE49-F238E27FC236}">
                      <a16:creationId xmlns:a16="http://schemas.microsoft.com/office/drawing/2014/main" id="{0AD77877-75B5-4CFC-A2B9-22598498FA0A}"/>
                    </a:ext>
                  </a:extLst>
                </p:cNvPr>
                <p:cNvPicPr/>
                <p:nvPr/>
              </p:nvPicPr>
              <p:blipFill>
                <a:blip r:embed="rId12" cstate="print"/>
                <a:stretch>
                  <a:fillRect/>
                </a:stretch>
              </p:blipFill>
              <p:spPr>
                <a:xfrm>
                  <a:off x="4840583" y="3030439"/>
                  <a:ext cx="482447" cy="506731"/>
                </a:xfrm>
                <a:prstGeom prst="rect">
                  <a:avLst/>
                </a:prstGeom>
              </p:spPr>
            </p:pic>
            <p:sp>
              <p:nvSpPr>
                <p:cNvPr id="164" name="object 112">
                  <a:extLst>
                    <a:ext uri="{FF2B5EF4-FFF2-40B4-BE49-F238E27FC236}">
                      <a16:creationId xmlns:a16="http://schemas.microsoft.com/office/drawing/2014/main" id="{61F63C16-75FE-446D-9C8D-BC48A87E260C}"/>
                    </a:ext>
                  </a:extLst>
                </p:cNvPr>
                <p:cNvSpPr/>
                <p:nvPr/>
              </p:nvSpPr>
              <p:spPr>
                <a:xfrm>
                  <a:off x="5386779" y="3416970"/>
                  <a:ext cx="27940" cy="254000"/>
                </a:xfrm>
                <a:custGeom>
                  <a:avLst/>
                  <a:gdLst/>
                  <a:ahLst/>
                  <a:cxnLst/>
                  <a:rect l="l" t="t" r="r" b="b"/>
                  <a:pathLst>
                    <a:path w="27939" h="254000">
                      <a:moveTo>
                        <a:pt x="0" y="0"/>
                      </a:moveTo>
                      <a:lnTo>
                        <a:pt x="14744" y="253657"/>
                      </a:lnTo>
                      <a:lnTo>
                        <a:pt x="27355" y="253657"/>
                      </a:lnTo>
                      <a:lnTo>
                        <a:pt x="27355" y="14452"/>
                      </a:lnTo>
                      <a:lnTo>
                        <a:pt x="0" y="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grpSp>
          <p:grpSp>
            <p:nvGrpSpPr>
              <p:cNvPr id="4" name="Grup 3">
                <a:extLst>
                  <a:ext uri="{FF2B5EF4-FFF2-40B4-BE49-F238E27FC236}">
                    <a16:creationId xmlns:a16="http://schemas.microsoft.com/office/drawing/2014/main" id="{7F4FB906-1B79-4B9E-8356-747C0DA60B2F}"/>
                  </a:ext>
                </a:extLst>
              </p:cNvPr>
              <p:cNvGrpSpPr/>
              <p:nvPr/>
            </p:nvGrpSpPr>
            <p:grpSpPr>
              <a:xfrm>
                <a:off x="1022301" y="3308772"/>
                <a:ext cx="10389769" cy="3544429"/>
                <a:chOff x="1022301" y="3308772"/>
                <a:chExt cx="10389769" cy="3544429"/>
              </a:xfrm>
            </p:grpSpPr>
            <p:pic>
              <p:nvPicPr>
                <p:cNvPr id="165" name="object 163">
                  <a:extLst>
                    <a:ext uri="{FF2B5EF4-FFF2-40B4-BE49-F238E27FC236}">
                      <a16:creationId xmlns:a16="http://schemas.microsoft.com/office/drawing/2014/main" id="{09A70188-9738-4EEF-A5E9-F27CAC1B74DD}"/>
                    </a:ext>
                  </a:extLst>
                </p:cNvPr>
                <p:cNvPicPr/>
                <p:nvPr/>
              </p:nvPicPr>
              <p:blipFill>
                <a:blip r:embed="rId13" cstate="print"/>
                <a:stretch>
                  <a:fillRect/>
                </a:stretch>
              </p:blipFill>
              <p:spPr>
                <a:xfrm>
                  <a:off x="2604972" y="3977557"/>
                  <a:ext cx="1324565" cy="687268"/>
                </a:xfrm>
                <a:prstGeom prst="rect">
                  <a:avLst/>
                </a:prstGeom>
              </p:spPr>
            </p:pic>
            <p:grpSp>
              <p:nvGrpSpPr>
                <p:cNvPr id="166" name="object 164">
                  <a:extLst>
                    <a:ext uri="{FF2B5EF4-FFF2-40B4-BE49-F238E27FC236}">
                      <a16:creationId xmlns:a16="http://schemas.microsoft.com/office/drawing/2014/main" id="{81BE0DDC-7B78-4631-A42C-1DE8190E9414}"/>
                    </a:ext>
                  </a:extLst>
                </p:cNvPr>
                <p:cNvGrpSpPr/>
                <p:nvPr/>
              </p:nvGrpSpPr>
              <p:grpSpPr>
                <a:xfrm>
                  <a:off x="1022301" y="3308772"/>
                  <a:ext cx="10389769" cy="3544429"/>
                  <a:chOff x="-513465" y="2396033"/>
                  <a:chExt cx="10389769" cy="3544429"/>
                </a:xfrm>
              </p:grpSpPr>
              <p:pic>
                <p:nvPicPr>
                  <p:cNvPr id="167" name="object 165">
                    <a:extLst>
                      <a:ext uri="{FF2B5EF4-FFF2-40B4-BE49-F238E27FC236}">
                        <a16:creationId xmlns:a16="http://schemas.microsoft.com/office/drawing/2014/main" id="{E72732CB-00E4-49DC-B0EC-45DF9B79A16D}"/>
                      </a:ext>
                    </a:extLst>
                  </p:cNvPr>
                  <p:cNvPicPr/>
                  <p:nvPr/>
                </p:nvPicPr>
                <p:blipFill>
                  <a:blip r:embed="rId14" cstate="print"/>
                  <a:stretch>
                    <a:fillRect/>
                  </a:stretch>
                </p:blipFill>
                <p:spPr>
                  <a:xfrm>
                    <a:off x="3411755" y="3487023"/>
                    <a:ext cx="123518" cy="161749"/>
                  </a:xfrm>
                  <a:prstGeom prst="rect">
                    <a:avLst/>
                  </a:prstGeom>
                </p:spPr>
              </p:pic>
              <p:sp>
                <p:nvSpPr>
                  <p:cNvPr id="168" name="object 166">
                    <a:extLst>
                      <a:ext uri="{FF2B5EF4-FFF2-40B4-BE49-F238E27FC236}">
                        <a16:creationId xmlns:a16="http://schemas.microsoft.com/office/drawing/2014/main" id="{180E2016-7F0C-4AB9-AF27-93B24D7AB85C}"/>
                      </a:ext>
                    </a:extLst>
                  </p:cNvPr>
                  <p:cNvSpPr/>
                  <p:nvPr/>
                </p:nvSpPr>
                <p:spPr>
                  <a:xfrm>
                    <a:off x="3524328" y="3536560"/>
                    <a:ext cx="376555" cy="112395"/>
                  </a:xfrm>
                  <a:custGeom>
                    <a:avLst/>
                    <a:gdLst/>
                    <a:ahLst/>
                    <a:cxnLst/>
                    <a:rect l="l" t="t" r="r" b="b"/>
                    <a:pathLst>
                      <a:path w="376554" h="112395">
                        <a:moveTo>
                          <a:pt x="375932" y="0"/>
                        </a:moveTo>
                        <a:lnTo>
                          <a:pt x="0" y="0"/>
                        </a:lnTo>
                        <a:lnTo>
                          <a:pt x="0" y="112217"/>
                        </a:lnTo>
                        <a:lnTo>
                          <a:pt x="370636" y="88049"/>
                        </a:lnTo>
                        <a:lnTo>
                          <a:pt x="375932" y="82397"/>
                        </a:lnTo>
                        <a:lnTo>
                          <a:pt x="375932" y="75565"/>
                        </a:lnTo>
                        <a:lnTo>
                          <a:pt x="375932" y="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69" name="object 167">
                    <a:extLst>
                      <a:ext uri="{FF2B5EF4-FFF2-40B4-BE49-F238E27FC236}">
                        <a16:creationId xmlns:a16="http://schemas.microsoft.com/office/drawing/2014/main" id="{43B2EA57-9C91-419A-B602-12C91A3BC1FC}"/>
                      </a:ext>
                    </a:extLst>
                  </p:cNvPr>
                  <p:cNvSpPr/>
                  <p:nvPr/>
                </p:nvSpPr>
                <p:spPr>
                  <a:xfrm>
                    <a:off x="3515758" y="3526801"/>
                    <a:ext cx="375920" cy="112395"/>
                  </a:xfrm>
                  <a:custGeom>
                    <a:avLst/>
                    <a:gdLst/>
                    <a:ahLst/>
                    <a:cxnLst/>
                    <a:rect l="l" t="t" r="r" b="b"/>
                    <a:pathLst>
                      <a:path w="375920" h="112395">
                        <a:moveTo>
                          <a:pt x="375843" y="0"/>
                        </a:moveTo>
                        <a:lnTo>
                          <a:pt x="0" y="0"/>
                        </a:lnTo>
                        <a:lnTo>
                          <a:pt x="0" y="112204"/>
                        </a:lnTo>
                        <a:lnTo>
                          <a:pt x="370547" y="88023"/>
                        </a:lnTo>
                        <a:lnTo>
                          <a:pt x="375843" y="82372"/>
                        </a:lnTo>
                        <a:lnTo>
                          <a:pt x="375843" y="75539"/>
                        </a:lnTo>
                        <a:lnTo>
                          <a:pt x="375843" y="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70" name="object 168">
                    <a:extLst>
                      <a:ext uri="{FF2B5EF4-FFF2-40B4-BE49-F238E27FC236}">
                        <a16:creationId xmlns:a16="http://schemas.microsoft.com/office/drawing/2014/main" id="{C5D7B5A0-3A43-4287-9779-78F69C6707E1}"/>
                      </a:ext>
                    </a:extLst>
                  </p:cNvPr>
                  <p:cNvSpPr/>
                  <p:nvPr/>
                </p:nvSpPr>
                <p:spPr>
                  <a:xfrm>
                    <a:off x="3511490" y="3532455"/>
                    <a:ext cx="375920" cy="112395"/>
                  </a:xfrm>
                  <a:custGeom>
                    <a:avLst/>
                    <a:gdLst/>
                    <a:ahLst/>
                    <a:cxnLst/>
                    <a:rect l="l" t="t" r="r" b="b"/>
                    <a:pathLst>
                      <a:path w="375920" h="112395">
                        <a:moveTo>
                          <a:pt x="375907" y="0"/>
                        </a:moveTo>
                        <a:lnTo>
                          <a:pt x="0" y="0"/>
                        </a:lnTo>
                        <a:lnTo>
                          <a:pt x="0" y="112191"/>
                        </a:lnTo>
                        <a:lnTo>
                          <a:pt x="370611" y="88023"/>
                        </a:lnTo>
                        <a:lnTo>
                          <a:pt x="375907" y="82372"/>
                        </a:lnTo>
                        <a:lnTo>
                          <a:pt x="375907" y="75539"/>
                        </a:lnTo>
                        <a:lnTo>
                          <a:pt x="375907" y="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pic>
                <p:nvPicPr>
                  <p:cNvPr id="171" name="object 169">
                    <a:extLst>
                      <a:ext uri="{FF2B5EF4-FFF2-40B4-BE49-F238E27FC236}">
                        <a16:creationId xmlns:a16="http://schemas.microsoft.com/office/drawing/2014/main" id="{CA0766F2-41A1-436D-AA2E-6DD0DF1815C6}"/>
                      </a:ext>
                    </a:extLst>
                  </p:cNvPr>
                  <p:cNvPicPr/>
                  <p:nvPr/>
                </p:nvPicPr>
                <p:blipFill>
                  <a:blip r:embed="rId15" cstate="print"/>
                  <a:stretch>
                    <a:fillRect/>
                  </a:stretch>
                </p:blipFill>
                <p:spPr>
                  <a:xfrm>
                    <a:off x="3653332" y="3426790"/>
                    <a:ext cx="191020" cy="72453"/>
                  </a:xfrm>
                  <a:prstGeom prst="rect">
                    <a:avLst/>
                  </a:prstGeom>
                </p:spPr>
              </p:pic>
              <p:sp>
                <p:nvSpPr>
                  <p:cNvPr id="172" name="object 170">
                    <a:extLst>
                      <a:ext uri="{FF2B5EF4-FFF2-40B4-BE49-F238E27FC236}">
                        <a16:creationId xmlns:a16="http://schemas.microsoft.com/office/drawing/2014/main" id="{E48B6F00-FD29-4469-A2E3-5936EEC2197B}"/>
                      </a:ext>
                    </a:extLst>
                  </p:cNvPr>
                  <p:cNvSpPr/>
                  <p:nvPr/>
                </p:nvSpPr>
                <p:spPr>
                  <a:xfrm>
                    <a:off x="3565068" y="3482632"/>
                    <a:ext cx="364490" cy="60960"/>
                  </a:xfrm>
                  <a:custGeom>
                    <a:avLst/>
                    <a:gdLst/>
                    <a:ahLst/>
                    <a:cxnLst/>
                    <a:rect l="l" t="t" r="r" b="b"/>
                    <a:pathLst>
                      <a:path w="364489" h="60960">
                        <a:moveTo>
                          <a:pt x="364147" y="6350"/>
                        </a:moveTo>
                        <a:lnTo>
                          <a:pt x="361048" y="6350"/>
                        </a:lnTo>
                        <a:lnTo>
                          <a:pt x="361048" y="0"/>
                        </a:lnTo>
                        <a:lnTo>
                          <a:pt x="0" y="0"/>
                        </a:lnTo>
                        <a:lnTo>
                          <a:pt x="0" y="6350"/>
                        </a:lnTo>
                        <a:lnTo>
                          <a:pt x="0" y="60960"/>
                        </a:lnTo>
                        <a:lnTo>
                          <a:pt x="364147" y="60960"/>
                        </a:lnTo>
                        <a:lnTo>
                          <a:pt x="364147" y="635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73" name="object 171">
                    <a:extLst>
                      <a:ext uri="{FF2B5EF4-FFF2-40B4-BE49-F238E27FC236}">
                        <a16:creationId xmlns:a16="http://schemas.microsoft.com/office/drawing/2014/main" id="{EC73EFB8-1331-4D12-9F78-0E505678020D}"/>
                      </a:ext>
                    </a:extLst>
                  </p:cNvPr>
                  <p:cNvSpPr/>
                  <p:nvPr/>
                </p:nvSpPr>
                <p:spPr>
                  <a:xfrm>
                    <a:off x="3569309" y="3488753"/>
                    <a:ext cx="344170" cy="57150"/>
                  </a:xfrm>
                  <a:custGeom>
                    <a:avLst/>
                    <a:gdLst/>
                    <a:ahLst/>
                    <a:cxnLst/>
                    <a:rect l="l" t="t" r="r" b="b"/>
                    <a:pathLst>
                      <a:path w="344170" h="57150">
                        <a:moveTo>
                          <a:pt x="343636" y="6350"/>
                        </a:moveTo>
                        <a:lnTo>
                          <a:pt x="340944" y="6350"/>
                        </a:lnTo>
                        <a:lnTo>
                          <a:pt x="340944" y="0"/>
                        </a:lnTo>
                        <a:lnTo>
                          <a:pt x="0" y="0"/>
                        </a:lnTo>
                        <a:lnTo>
                          <a:pt x="0" y="6350"/>
                        </a:lnTo>
                        <a:lnTo>
                          <a:pt x="0" y="57150"/>
                        </a:lnTo>
                        <a:lnTo>
                          <a:pt x="343636" y="57150"/>
                        </a:lnTo>
                        <a:lnTo>
                          <a:pt x="343636" y="635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74" name="object 172">
                    <a:extLst>
                      <a:ext uri="{FF2B5EF4-FFF2-40B4-BE49-F238E27FC236}">
                        <a16:creationId xmlns:a16="http://schemas.microsoft.com/office/drawing/2014/main" id="{AD32AB6F-343E-4353-9B9E-6B31A1DB9F4F}"/>
                      </a:ext>
                    </a:extLst>
                  </p:cNvPr>
                  <p:cNvSpPr/>
                  <p:nvPr/>
                </p:nvSpPr>
                <p:spPr>
                  <a:xfrm>
                    <a:off x="3286607" y="3490976"/>
                    <a:ext cx="622935" cy="250825"/>
                  </a:xfrm>
                  <a:custGeom>
                    <a:avLst/>
                    <a:gdLst/>
                    <a:ahLst/>
                    <a:cxnLst/>
                    <a:rect l="l" t="t" r="r" b="b"/>
                    <a:pathLst>
                      <a:path w="622935" h="250825">
                        <a:moveTo>
                          <a:pt x="491553" y="194056"/>
                        </a:moveTo>
                        <a:lnTo>
                          <a:pt x="487095" y="187502"/>
                        </a:lnTo>
                        <a:lnTo>
                          <a:pt x="407250" y="156070"/>
                        </a:lnTo>
                        <a:lnTo>
                          <a:pt x="405041" y="155651"/>
                        </a:lnTo>
                        <a:lnTo>
                          <a:pt x="87553" y="155651"/>
                        </a:lnTo>
                        <a:lnTo>
                          <a:pt x="85369" y="156057"/>
                        </a:lnTo>
                        <a:lnTo>
                          <a:pt x="4495" y="187515"/>
                        </a:lnTo>
                        <a:lnTo>
                          <a:pt x="0" y="194081"/>
                        </a:lnTo>
                        <a:lnTo>
                          <a:pt x="0" y="244462"/>
                        </a:lnTo>
                        <a:lnTo>
                          <a:pt x="5753" y="250215"/>
                        </a:lnTo>
                        <a:lnTo>
                          <a:pt x="483603" y="250215"/>
                        </a:lnTo>
                        <a:lnTo>
                          <a:pt x="491553" y="242252"/>
                        </a:lnTo>
                        <a:lnTo>
                          <a:pt x="491553" y="232460"/>
                        </a:lnTo>
                        <a:lnTo>
                          <a:pt x="491553" y="194056"/>
                        </a:lnTo>
                        <a:close/>
                      </a:path>
                      <a:path w="622935" h="250825">
                        <a:moveTo>
                          <a:pt x="622617" y="6350"/>
                        </a:moveTo>
                        <a:lnTo>
                          <a:pt x="619937" y="6350"/>
                        </a:lnTo>
                        <a:lnTo>
                          <a:pt x="619937" y="0"/>
                        </a:lnTo>
                        <a:lnTo>
                          <a:pt x="279006" y="0"/>
                        </a:lnTo>
                        <a:lnTo>
                          <a:pt x="279006" y="6350"/>
                        </a:lnTo>
                        <a:lnTo>
                          <a:pt x="279006" y="57150"/>
                        </a:lnTo>
                        <a:lnTo>
                          <a:pt x="622617" y="57150"/>
                        </a:lnTo>
                        <a:lnTo>
                          <a:pt x="622617" y="635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75" name="object 173">
                    <a:extLst>
                      <a:ext uri="{FF2B5EF4-FFF2-40B4-BE49-F238E27FC236}">
                        <a16:creationId xmlns:a16="http://schemas.microsoft.com/office/drawing/2014/main" id="{0C33BA6E-78A3-4928-803A-0F032C842623}"/>
                      </a:ext>
                    </a:extLst>
                  </p:cNvPr>
                  <p:cNvSpPr/>
                  <p:nvPr/>
                </p:nvSpPr>
                <p:spPr>
                  <a:xfrm>
                    <a:off x="3296032" y="3656082"/>
                    <a:ext cx="473075" cy="76200"/>
                  </a:xfrm>
                  <a:custGeom>
                    <a:avLst/>
                    <a:gdLst/>
                    <a:ahLst/>
                    <a:cxnLst/>
                    <a:rect l="l" t="t" r="r" b="b"/>
                    <a:pathLst>
                      <a:path w="473075" h="76200">
                        <a:moveTo>
                          <a:pt x="394436" y="0"/>
                        </a:moveTo>
                        <a:lnTo>
                          <a:pt x="80314" y="0"/>
                        </a:lnTo>
                        <a:lnTo>
                          <a:pt x="78282" y="190"/>
                        </a:lnTo>
                        <a:lnTo>
                          <a:pt x="2082" y="29806"/>
                        </a:lnTo>
                        <a:lnTo>
                          <a:pt x="0" y="32867"/>
                        </a:lnTo>
                        <a:lnTo>
                          <a:pt x="0" y="74142"/>
                        </a:lnTo>
                        <a:lnTo>
                          <a:pt x="1536" y="75666"/>
                        </a:lnTo>
                        <a:lnTo>
                          <a:pt x="3403" y="75666"/>
                        </a:lnTo>
                        <a:lnTo>
                          <a:pt x="468960" y="75666"/>
                        </a:lnTo>
                        <a:lnTo>
                          <a:pt x="472681" y="71920"/>
                        </a:lnTo>
                        <a:lnTo>
                          <a:pt x="472681" y="32804"/>
                        </a:lnTo>
                        <a:lnTo>
                          <a:pt x="470623" y="29768"/>
                        </a:lnTo>
                        <a:lnTo>
                          <a:pt x="396455" y="571"/>
                        </a:lnTo>
                        <a:lnTo>
                          <a:pt x="394436" y="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76" name="object 174">
                    <a:extLst>
                      <a:ext uri="{FF2B5EF4-FFF2-40B4-BE49-F238E27FC236}">
                        <a16:creationId xmlns:a16="http://schemas.microsoft.com/office/drawing/2014/main" id="{D338126C-439C-43ED-A017-FF737EBF8D08}"/>
                      </a:ext>
                    </a:extLst>
                  </p:cNvPr>
                  <p:cNvSpPr/>
                  <p:nvPr/>
                </p:nvSpPr>
                <p:spPr>
                  <a:xfrm>
                    <a:off x="2966186" y="2435821"/>
                    <a:ext cx="802640" cy="1300480"/>
                  </a:xfrm>
                  <a:custGeom>
                    <a:avLst/>
                    <a:gdLst/>
                    <a:ahLst/>
                    <a:cxnLst/>
                    <a:rect l="l" t="t" r="r" b="b"/>
                    <a:pathLst>
                      <a:path w="802639" h="1300479">
                        <a:moveTo>
                          <a:pt x="608101" y="1108202"/>
                        </a:moveTo>
                        <a:lnTo>
                          <a:pt x="607466" y="1098931"/>
                        </a:lnTo>
                        <a:lnTo>
                          <a:pt x="601764" y="1093292"/>
                        </a:lnTo>
                        <a:lnTo>
                          <a:pt x="408838" y="822312"/>
                        </a:lnTo>
                        <a:lnTo>
                          <a:pt x="408838" y="876109"/>
                        </a:lnTo>
                        <a:lnTo>
                          <a:pt x="407949" y="905510"/>
                        </a:lnTo>
                        <a:lnTo>
                          <a:pt x="406146" y="899325"/>
                        </a:lnTo>
                        <a:lnTo>
                          <a:pt x="406146" y="965517"/>
                        </a:lnTo>
                        <a:lnTo>
                          <a:pt x="405942" y="972032"/>
                        </a:lnTo>
                        <a:lnTo>
                          <a:pt x="403987" y="967295"/>
                        </a:lnTo>
                        <a:lnTo>
                          <a:pt x="403987" y="1037043"/>
                        </a:lnTo>
                        <a:lnTo>
                          <a:pt x="403123" y="1065885"/>
                        </a:lnTo>
                        <a:lnTo>
                          <a:pt x="378675" y="1024648"/>
                        </a:lnTo>
                        <a:lnTo>
                          <a:pt x="403987" y="1037043"/>
                        </a:lnTo>
                        <a:lnTo>
                          <a:pt x="403987" y="967295"/>
                        </a:lnTo>
                        <a:lnTo>
                          <a:pt x="396481" y="949083"/>
                        </a:lnTo>
                        <a:lnTo>
                          <a:pt x="396481" y="998804"/>
                        </a:lnTo>
                        <a:lnTo>
                          <a:pt x="356997" y="979436"/>
                        </a:lnTo>
                        <a:lnTo>
                          <a:pt x="359130" y="908177"/>
                        </a:lnTo>
                        <a:lnTo>
                          <a:pt x="396481" y="998804"/>
                        </a:lnTo>
                        <a:lnTo>
                          <a:pt x="396481" y="949083"/>
                        </a:lnTo>
                        <a:lnTo>
                          <a:pt x="360527" y="861847"/>
                        </a:lnTo>
                        <a:lnTo>
                          <a:pt x="360641" y="858126"/>
                        </a:lnTo>
                        <a:lnTo>
                          <a:pt x="376440" y="863282"/>
                        </a:lnTo>
                        <a:lnTo>
                          <a:pt x="406146" y="965517"/>
                        </a:lnTo>
                        <a:lnTo>
                          <a:pt x="406146" y="899325"/>
                        </a:lnTo>
                        <a:lnTo>
                          <a:pt x="397675" y="870229"/>
                        </a:lnTo>
                        <a:lnTo>
                          <a:pt x="406768" y="873201"/>
                        </a:lnTo>
                        <a:lnTo>
                          <a:pt x="408838" y="876109"/>
                        </a:lnTo>
                        <a:lnTo>
                          <a:pt x="408838" y="822312"/>
                        </a:lnTo>
                        <a:lnTo>
                          <a:pt x="368477" y="765619"/>
                        </a:lnTo>
                        <a:lnTo>
                          <a:pt x="368477" y="835914"/>
                        </a:lnTo>
                        <a:lnTo>
                          <a:pt x="361378" y="833589"/>
                        </a:lnTo>
                        <a:lnTo>
                          <a:pt x="361988" y="813549"/>
                        </a:lnTo>
                        <a:lnTo>
                          <a:pt x="368477" y="835914"/>
                        </a:lnTo>
                        <a:lnTo>
                          <a:pt x="368477" y="765619"/>
                        </a:lnTo>
                        <a:lnTo>
                          <a:pt x="366331" y="762596"/>
                        </a:lnTo>
                        <a:lnTo>
                          <a:pt x="363334" y="752271"/>
                        </a:lnTo>
                        <a:lnTo>
                          <a:pt x="362724" y="749046"/>
                        </a:lnTo>
                        <a:lnTo>
                          <a:pt x="361784" y="746950"/>
                        </a:lnTo>
                        <a:lnTo>
                          <a:pt x="343598" y="684491"/>
                        </a:lnTo>
                        <a:lnTo>
                          <a:pt x="343598" y="784466"/>
                        </a:lnTo>
                        <a:lnTo>
                          <a:pt x="342569" y="818286"/>
                        </a:lnTo>
                        <a:lnTo>
                          <a:pt x="341172" y="814908"/>
                        </a:lnTo>
                        <a:lnTo>
                          <a:pt x="341172" y="864616"/>
                        </a:lnTo>
                        <a:lnTo>
                          <a:pt x="339636" y="915784"/>
                        </a:lnTo>
                        <a:lnTo>
                          <a:pt x="338721" y="913612"/>
                        </a:lnTo>
                        <a:lnTo>
                          <a:pt x="338721" y="946391"/>
                        </a:lnTo>
                        <a:lnTo>
                          <a:pt x="338416" y="956767"/>
                        </a:lnTo>
                        <a:lnTo>
                          <a:pt x="260502" y="825411"/>
                        </a:lnTo>
                        <a:lnTo>
                          <a:pt x="292163" y="835761"/>
                        </a:lnTo>
                        <a:lnTo>
                          <a:pt x="338721" y="946391"/>
                        </a:lnTo>
                        <a:lnTo>
                          <a:pt x="338721" y="913612"/>
                        </a:lnTo>
                        <a:lnTo>
                          <a:pt x="308152" y="840981"/>
                        </a:lnTo>
                        <a:lnTo>
                          <a:pt x="335064" y="849769"/>
                        </a:lnTo>
                        <a:lnTo>
                          <a:pt x="341172" y="864616"/>
                        </a:lnTo>
                        <a:lnTo>
                          <a:pt x="341172" y="814908"/>
                        </a:lnTo>
                        <a:lnTo>
                          <a:pt x="323253" y="771410"/>
                        </a:lnTo>
                        <a:lnTo>
                          <a:pt x="323253" y="821131"/>
                        </a:lnTo>
                        <a:lnTo>
                          <a:pt x="296049" y="812241"/>
                        </a:lnTo>
                        <a:lnTo>
                          <a:pt x="280060" y="774268"/>
                        </a:lnTo>
                        <a:lnTo>
                          <a:pt x="280060" y="807008"/>
                        </a:lnTo>
                        <a:lnTo>
                          <a:pt x="242252" y="794639"/>
                        </a:lnTo>
                        <a:lnTo>
                          <a:pt x="239293" y="789660"/>
                        </a:lnTo>
                        <a:lnTo>
                          <a:pt x="250609" y="737298"/>
                        </a:lnTo>
                        <a:lnTo>
                          <a:pt x="250736" y="737349"/>
                        </a:lnTo>
                        <a:lnTo>
                          <a:pt x="280060" y="807008"/>
                        </a:lnTo>
                        <a:lnTo>
                          <a:pt x="280060" y="774268"/>
                        </a:lnTo>
                        <a:lnTo>
                          <a:pt x="266725" y="742581"/>
                        </a:lnTo>
                        <a:lnTo>
                          <a:pt x="294627" y="751687"/>
                        </a:lnTo>
                        <a:lnTo>
                          <a:pt x="323253" y="821131"/>
                        </a:lnTo>
                        <a:lnTo>
                          <a:pt x="323253" y="771410"/>
                        </a:lnTo>
                        <a:lnTo>
                          <a:pt x="318312" y="759421"/>
                        </a:lnTo>
                        <a:lnTo>
                          <a:pt x="328028" y="762596"/>
                        </a:lnTo>
                        <a:lnTo>
                          <a:pt x="343598" y="784466"/>
                        </a:lnTo>
                        <a:lnTo>
                          <a:pt x="343598" y="684491"/>
                        </a:lnTo>
                        <a:lnTo>
                          <a:pt x="336042" y="658545"/>
                        </a:lnTo>
                        <a:lnTo>
                          <a:pt x="336042" y="724369"/>
                        </a:lnTo>
                        <a:lnTo>
                          <a:pt x="334568" y="723823"/>
                        </a:lnTo>
                        <a:lnTo>
                          <a:pt x="326123" y="723823"/>
                        </a:lnTo>
                        <a:lnTo>
                          <a:pt x="321856" y="725881"/>
                        </a:lnTo>
                        <a:lnTo>
                          <a:pt x="301777" y="719315"/>
                        </a:lnTo>
                        <a:lnTo>
                          <a:pt x="278091" y="661873"/>
                        </a:lnTo>
                        <a:lnTo>
                          <a:pt x="278091" y="711568"/>
                        </a:lnTo>
                        <a:lnTo>
                          <a:pt x="257606" y="704862"/>
                        </a:lnTo>
                        <a:lnTo>
                          <a:pt x="263702" y="676643"/>
                        </a:lnTo>
                        <a:lnTo>
                          <a:pt x="278091" y="711568"/>
                        </a:lnTo>
                        <a:lnTo>
                          <a:pt x="278091" y="661873"/>
                        </a:lnTo>
                        <a:lnTo>
                          <a:pt x="270738" y="644029"/>
                        </a:lnTo>
                        <a:lnTo>
                          <a:pt x="285254" y="576897"/>
                        </a:lnTo>
                        <a:lnTo>
                          <a:pt x="303530" y="612457"/>
                        </a:lnTo>
                        <a:lnTo>
                          <a:pt x="336042" y="724369"/>
                        </a:lnTo>
                        <a:lnTo>
                          <a:pt x="336042" y="658545"/>
                        </a:lnTo>
                        <a:lnTo>
                          <a:pt x="318770" y="599211"/>
                        </a:lnTo>
                        <a:lnTo>
                          <a:pt x="276377" y="515391"/>
                        </a:lnTo>
                        <a:lnTo>
                          <a:pt x="276377" y="559625"/>
                        </a:lnTo>
                        <a:lnTo>
                          <a:pt x="262470" y="623963"/>
                        </a:lnTo>
                        <a:lnTo>
                          <a:pt x="255435" y="606894"/>
                        </a:lnTo>
                        <a:lnTo>
                          <a:pt x="255435" y="656577"/>
                        </a:lnTo>
                        <a:lnTo>
                          <a:pt x="246989" y="695667"/>
                        </a:lnTo>
                        <a:lnTo>
                          <a:pt x="238823" y="676275"/>
                        </a:lnTo>
                        <a:lnTo>
                          <a:pt x="238823" y="733450"/>
                        </a:lnTo>
                        <a:lnTo>
                          <a:pt x="230047" y="774065"/>
                        </a:lnTo>
                        <a:lnTo>
                          <a:pt x="198069" y="720128"/>
                        </a:lnTo>
                        <a:lnTo>
                          <a:pt x="238823" y="733450"/>
                        </a:lnTo>
                        <a:lnTo>
                          <a:pt x="238823" y="676275"/>
                        </a:lnTo>
                        <a:lnTo>
                          <a:pt x="233794" y="664324"/>
                        </a:lnTo>
                        <a:lnTo>
                          <a:pt x="233794" y="697077"/>
                        </a:lnTo>
                        <a:lnTo>
                          <a:pt x="184023" y="680796"/>
                        </a:lnTo>
                        <a:lnTo>
                          <a:pt x="198564" y="613384"/>
                        </a:lnTo>
                        <a:lnTo>
                          <a:pt x="233794" y="697077"/>
                        </a:lnTo>
                        <a:lnTo>
                          <a:pt x="233794" y="664324"/>
                        </a:lnTo>
                        <a:lnTo>
                          <a:pt x="203238" y="591731"/>
                        </a:lnTo>
                        <a:lnTo>
                          <a:pt x="211988" y="551180"/>
                        </a:lnTo>
                        <a:lnTo>
                          <a:pt x="255435" y="656577"/>
                        </a:lnTo>
                        <a:lnTo>
                          <a:pt x="255435" y="606894"/>
                        </a:lnTo>
                        <a:lnTo>
                          <a:pt x="222059" y="525919"/>
                        </a:lnTo>
                        <a:lnTo>
                          <a:pt x="272935" y="552919"/>
                        </a:lnTo>
                        <a:lnTo>
                          <a:pt x="276377" y="559625"/>
                        </a:lnTo>
                        <a:lnTo>
                          <a:pt x="276377" y="515391"/>
                        </a:lnTo>
                        <a:lnTo>
                          <a:pt x="256057" y="475830"/>
                        </a:lnTo>
                        <a:lnTo>
                          <a:pt x="256057" y="520065"/>
                        </a:lnTo>
                        <a:lnTo>
                          <a:pt x="222554" y="502297"/>
                        </a:lnTo>
                        <a:lnTo>
                          <a:pt x="229768" y="468871"/>
                        </a:lnTo>
                        <a:lnTo>
                          <a:pt x="256057" y="520065"/>
                        </a:lnTo>
                        <a:lnTo>
                          <a:pt x="256057" y="475830"/>
                        </a:lnTo>
                        <a:lnTo>
                          <a:pt x="232321" y="429615"/>
                        </a:lnTo>
                        <a:lnTo>
                          <a:pt x="231394" y="426694"/>
                        </a:lnTo>
                        <a:lnTo>
                          <a:pt x="229082" y="423316"/>
                        </a:lnTo>
                        <a:lnTo>
                          <a:pt x="211963" y="389991"/>
                        </a:lnTo>
                        <a:lnTo>
                          <a:pt x="211963" y="448297"/>
                        </a:lnTo>
                        <a:lnTo>
                          <a:pt x="204419" y="483133"/>
                        </a:lnTo>
                        <a:lnTo>
                          <a:pt x="197383" y="466077"/>
                        </a:lnTo>
                        <a:lnTo>
                          <a:pt x="197383" y="515747"/>
                        </a:lnTo>
                        <a:lnTo>
                          <a:pt x="188518" y="556780"/>
                        </a:lnTo>
                        <a:lnTo>
                          <a:pt x="183845" y="545680"/>
                        </a:lnTo>
                        <a:lnTo>
                          <a:pt x="183845" y="578421"/>
                        </a:lnTo>
                        <a:lnTo>
                          <a:pt x="168719" y="648474"/>
                        </a:lnTo>
                        <a:lnTo>
                          <a:pt x="111252" y="405942"/>
                        </a:lnTo>
                        <a:lnTo>
                          <a:pt x="183845" y="578421"/>
                        </a:lnTo>
                        <a:lnTo>
                          <a:pt x="183845" y="545680"/>
                        </a:lnTo>
                        <a:lnTo>
                          <a:pt x="162140" y="494106"/>
                        </a:lnTo>
                        <a:lnTo>
                          <a:pt x="195846" y="512000"/>
                        </a:lnTo>
                        <a:lnTo>
                          <a:pt x="197383" y="515747"/>
                        </a:lnTo>
                        <a:lnTo>
                          <a:pt x="197383" y="466077"/>
                        </a:lnTo>
                        <a:lnTo>
                          <a:pt x="183934" y="433438"/>
                        </a:lnTo>
                        <a:lnTo>
                          <a:pt x="211963" y="448297"/>
                        </a:lnTo>
                        <a:lnTo>
                          <a:pt x="211963" y="389991"/>
                        </a:lnTo>
                        <a:lnTo>
                          <a:pt x="197510" y="361848"/>
                        </a:lnTo>
                        <a:lnTo>
                          <a:pt x="197510" y="406057"/>
                        </a:lnTo>
                        <a:lnTo>
                          <a:pt x="183248" y="398500"/>
                        </a:lnTo>
                        <a:lnTo>
                          <a:pt x="183248" y="481457"/>
                        </a:lnTo>
                        <a:lnTo>
                          <a:pt x="159512" y="468845"/>
                        </a:lnTo>
                        <a:lnTo>
                          <a:pt x="163893" y="434479"/>
                        </a:lnTo>
                        <a:lnTo>
                          <a:pt x="183248" y="481457"/>
                        </a:lnTo>
                        <a:lnTo>
                          <a:pt x="183248" y="398500"/>
                        </a:lnTo>
                        <a:lnTo>
                          <a:pt x="169418" y="391160"/>
                        </a:lnTo>
                        <a:lnTo>
                          <a:pt x="173482" y="359308"/>
                        </a:lnTo>
                        <a:lnTo>
                          <a:pt x="197510" y="406057"/>
                        </a:lnTo>
                        <a:lnTo>
                          <a:pt x="197510" y="361848"/>
                        </a:lnTo>
                        <a:lnTo>
                          <a:pt x="164604" y="297789"/>
                        </a:lnTo>
                        <a:lnTo>
                          <a:pt x="164604" y="342011"/>
                        </a:lnTo>
                        <a:lnTo>
                          <a:pt x="160261" y="375983"/>
                        </a:lnTo>
                        <a:lnTo>
                          <a:pt x="154889" y="362953"/>
                        </a:lnTo>
                        <a:lnTo>
                          <a:pt x="154889" y="418020"/>
                        </a:lnTo>
                        <a:lnTo>
                          <a:pt x="149123" y="463181"/>
                        </a:lnTo>
                        <a:lnTo>
                          <a:pt x="122986" y="401091"/>
                        </a:lnTo>
                        <a:lnTo>
                          <a:pt x="154889" y="418020"/>
                        </a:lnTo>
                        <a:lnTo>
                          <a:pt x="154889" y="362953"/>
                        </a:lnTo>
                        <a:lnTo>
                          <a:pt x="139484" y="325589"/>
                        </a:lnTo>
                        <a:lnTo>
                          <a:pt x="139484" y="375285"/>
                        </a:lnTo>
                        <a:lnTo>
                          <a:pt x="104635" y="356768"/>
                        </a:lnTo>
                        <a:lnTo>
                          <a:pt x="111074" y="306336"/>
                        </a:lnTo>
                        <a:lnTo>
                          <a:pt x="139484" y="375285"/>
                        </a:lnTo>
                        <a:lnTo>
                          <a:pt x="139484" y="325589"/>
                        </a:lnTo>
                        <a:lnTo>
                          <a:pt x="115912" y="268401"/>
                        </a:lnTo>
                        <a:lnTo>
                          <a:pt x="118084" y="251421"/>
                        </a:lnTo>
                        <a:lnTo>
                          <a:pt x="164604" y="342011"/>
                        </a:lnTo>
                        <a:lnTo>
                          <a:pt x="164604" y="297789"/>
                        </a:lnTo>
                        <a:lnTo>
                          <a:pt x="101561" y="175044"/>
                        </a:lnTo>
                        <a:lnTo>
                          <a:pt x="101561" y="219240"/>
                        </a:lnTo>
                        <a:lnTo>
                          <a:pt x="100152" y="230174"/>
                        </a:lnTo>
                        <a:lnTo>
                          <a:pt x="95313" y="218440"/>
                        </a:lnTo>
                        <a:lnTo>
                          <a:pt x="95313" y="268097"/>
                        </a:lnTo>
                        <a:lnTo>
                          <a:pt x="89458" y="313931"/>
                        </a:lnTo>
                        <a:lnTo>
                          <a:pt x="55994" y="172720"/>
                        </a:lnTo>
                        <a:lnTo>
                          <a:pt x="95313" y="268097"/>
                        </a:lnTo>
                        <a:lnTo>
                          <a:pt x="95313" y="218440"/>
                        </a:lnTo>
                        <a:lnTo>
                          <a:pt x="71653" y="161023"/>
                        </a:lnTo>
                        <a:lnTo>
                          <a:pt x="101561" y="219240"/>
                        </a:lnTo>
                        <a:lnTo>
                          <a:pt x="101561" y="175044"/>
                        </a:lnTo>
                        <a:lnTo>
                          <a:pt x="60147" y="94411"/>
                        </a:lnTo>
                        <a:lnTo>
                          <a:pt x="12915" y="2413"/>
                        </a:lnTo>
                        <a:lnTo>
                          <a:pt x="7962" y="0"/>
                        </a:lnTo>
                        <a:lnTo>
                          <a:pt x="4533" y="3352"/>
                        </a:lnTo>
                        <a:lnTo>
                          <a:pt x="1066" y="6705"/>
                        </a:lnTo>
                        <a:lnTo>
                          <a:pt x="0" y="14922"/>
                        </a:lnTo>
                        <a:lnTo>
                          <a:pt x="10845" y="60731"/>
                        </a:lnTo>
                        <a:lnTo>
                          <a:pt x="10820" y="63093"/>
                        </a:lnTo>
                        <a:lnTo>
                          <a:pt x="12204" y="66471"/>
                        </a:lnTo>
                        <a:lnTo>
                          <a:pt x="83324" y="366687"/>
                        </a:lnTo>
                        <a:lnTo>
                          <a:pt x="83743" y="369925"/>
                        </a:lnTo>
                        <a:lnTo>
                          <a:pt x="84823" y="373011"/>
                        </a:lnTo>
                        <a:lnTo>
                          <a:pt x="160388" y="691934"/>
                        </a:lnTo>
                        <a:lnTo>
                          <a:pt x="160642" y="694867"/>
                        </a:lnTo>
                        <a:lnTo>
                          <a:pt x="161988" y="698715"/>
                        </a:lnTo>
                        <a:lnTo>
                          <a:pt x="162344" y="700163"/>
                        </a:lnTo>
                        <a:lnTo>
                          <a:pt x="163499" y="703122"/>
                        </a:lnTo>
                        <a:lnTo>
                          <a:pt x="163639" y="703364"/>
                        </a:lnTo>
                        <a:lnTo>
                          <a:pt x="164630" y="706158"/>
                        </a:lnTo>
                        <a:lnTo>
                          <a:pt x="167640" y="710095"/>
                        </a:lnTo>
                        <a:lnTo>
                          <a:pt x="341439" y="1003592"/>
                        </a:lnTo>
                        <a:lnTo>
                          <a:pt x="341909" y="1004709"/>
                        </a:lnTo>
                        <a:lnTo>
                          <a:pt x="342709" y="1005725"/>
                        </a:lnTo>
                        <a:lnTo>
                          <a:pt x="460921" y="1205344"/>
                        </a:lnTo>
                        <a:lnTo>
                          <a:pt x="463537" y="1209725"/>
                        </a:lnTo>
                        <a:lnTo>
                          <a:pt x="466686" y="1211745"/>
                        </a:lnTo>
                        <a:lnTo>
                          <a:pt x="469442" y="1211224"/>
                        </a:lnTo>
                        <a:lnTo>
                          <a:pt x="474954" y="1208087"/>
                        </a:lnTo>
                        <a:lnTo>
                          <a:pt x="481926" y="1201432"/>
                        </a:lnTo>
                        <a:lnTo>
                          <a:pt x="487641" y="1193114"/>
                        </a:lnTo>
                        <a:lnTo>
                          <a:pt x="489267" y="1185024"/>
                        </a:lnTo>
                        <a:lnTo>
                          <a:pt x="488899" y="1183043"/>
                        </a:lnTo>
                        <a:lnTo>
                          <a:pt x="488378" y="1181150"/>
                        </a:lnTo>
                        <a:lnTo>
                          <a:pt x="487743" y="1179410"/>
                        </a:lnTo>
                        <a:lnTo>
                          <a:pt x="485698" y="1172413"/>
                        </a:lnTo>
                        <a:lnTo>
                          <a:pt x="478701" y="1148410"/>
                        </a:lnTo>
                        <a:lnTo>
                          <a:pt x="511378" y="1164386"/>
                        </a:lnTo>
                        <a:lnTo>
                          <a:pt x="512343" y="1164145"/>
                        </a:lnTo>
                        <a:lnTo>
                          <a:pt x="513994" y="1161516"/>
                        </a:lnTo>
                        <a:lnTo>
                          <a:pt x="513956" y="1147051"/>
                        </a:lnTo>
                        <a:lnTo>
                          <a:pt x="509981" y="1139634"/>
                        </a:lnTo>
                        <a:lnTo>
                          <a:pt x="470522" y="1120330"/>
                        </a:lnTo>
                        <a:lnTo>
                          <a:pt x="466318" y="1105903"/>
                        </a:lnTo>
                        <a:lnTo>
                          <a:pt x="466318" y="1172413"/>
                        </a:lnTo>
                        <a:lnTo>
                          <a:pt x="441185" y="1130046"/>
                        </a:lnTo>
                        <a:lnTo>
                          <a:pt x="452958" y="1135811"/>
                        </a:lnTo>
                        <a:lnTo>
                          <a:pt x="462153" y="1158125"/>
                        </a:lnTo>
                        <a:lnTo>
                          <a:pt x="466318" y="1172413"/>
                        </a:lnTo>
                        <a:lnTo>
                          <a:pt x="466318" y="1105903"/>
                        </a:lnTo>
                        <a:lnTo>
                          <a:pt x="452856" y="1059662"/>
                        </a:lnTo>
                        <a:lnTo>
                          <a:pt x="456171" y="1059027"/>
                        </a:lnTo>
                        <a:lnTo>
                          <a:pt x="458749" y="1053947"/>
                        </a:lnTo>
                        <a:lnTo>
                          <a:pt x="458698" y="1036929"/>
                        </a:lnTo>
                        <a:lnTo>
                          <a:pt x="454456" y="1027150"/>
                        </a:lnTo>
                        <a:lnTo>
                          <a:pt x="441553" y="1020838"/>
                        </a:lnTo>
                        <a:lnTo>
                          <a:pt x="440524" y="1017320"/>
                        </a:lnTo>
                        <a:lnTo>
                          <a:pt x="440524" y="1105649"/>
                        </a:lnTo>
                        <a:lnTo>
                          <a:pt x="421055" y="1096111"/>
                        </a:lnTo>
                        <a:lnTo>
                          <a:pt x="412483" y="1081671"/>
                        </a:lnTo>
                        <a:lnTo>
                          <a:pt x="413689" y="1041793"/>
                        </a:lnTo>
                        <a:lnTo>
                          <a:pt x="414337" y="1042123"/>
                        </a:lnTo>
                        <a:lnTo>
                          <a:pt x="440524" y="1105649"/>
                        </a:lnTo>
                        <a:lnTo>
                          <a:pt x="440524" y="1017320"/>
                        </a:lnTo>
                        <a:lnTo>
                          <a:pt x="416852" y="936066"/>
                        </a:lnTo>
                        <a:lnTo>
                          <a:pt x="418249" y="889330"/>
                        </a:lnTo>
                        <a:lnTo>
                          <a:pt x="579691" y="1116063"/>
                        </a:lnTo>
                        <a:lnTo>
                          <a:pt x="583399" y="1119187"/>
                        </a:lnTo>
                        <a:lnTo>
                          <a:pt x="586994" y="1120482"/>
                        </a:lnTo>
                        <a:lnTo>
                          <a:pt x="595464" y="1120482"/>
                        </a:lnTo>
                        <a:lnTo>
                          <a:pt x="599986" y="1118311"/>
                        </a:lnTo>
                        <a:lnTo>
                          <a:pt x="608101" y="1108202"/>
                        </a:lnTo>
                        <a:close/>
                      </a:path>
                      <a:path w="802639" h="1300479">
                        <a:moveTo>
                          <a:pt x="802525" y="1257211"/>
                        </a:moveTo>
                        <a:lnTo>
                          <a:pt x="800468" y="1254175"/>
                        </a:lnTo>
                        <a:lnTo>
                          <a:pt x="726300" y="1224965"/>
                        </a:lnTo>
                        <a:lnTo>
                          <a:pt x="724281" y="1224394"/>
                        </a:lnTo>
                        <a:lnTo>
                          <a:pt x="410159" y="1224394"/>
                        </a:lnTo>
                        <a:lnTo>
                          <a:pt x="408127" y="1224584"/>
                        </a:lnTo>
                        <a:lnTo>
                          <a:pt x="331927" y="1254213"/>
                        </a:lnTo>
                        <a:lnTo>
                          <a:pt x="329844" y="1257236"/>
                        </a:lnTo>
                        <a:lnTo>
                          <a:pt x="329844" y="1298536"/>
                        </a:lnTo>
                        <a:lnTo>
                          <a:pt x="331381" y="1300060"/>
                        </a:lnTo>
                        <a:lnTo>
                          <a:pt x="333248" y="1300060"/>
                        </a:lnTo>
                        <a:lnTo>
                          <a:pt x="798804" y="1300060"/>
                        </a:lnTo>
                        <a:lnTo>
                          <a:pt x="802525" y="1296327"/>
                        </a:lnTo>
                        <a:lnTo>
                          <a:pt x="802525" y="1257211"/>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pic>
                <p:nvPicPr>
                  <p:cNvPr id="177" name="object 175">
                    <a:extLst>
                      <a:ext uri="{FF2B5EF4-FFF2-40B4-BE49-F238E27FC236}">
                        <a16:creationId xmlns:a16="http://schemas.microsoft.com/office/drawing/2014/main" id="{7E692401-46B2-4BC1-97F8-C5400363FAE2}"/>
                      </a:ext>
                    </a:extLst>
                  </p:cNvPr>
                  <p:cNvPicPr/>
                  <p:nvPr/>
                </p:nvPicPr>
                <p:blipFill>
                  <a:blip r:embed="rId16" cstate="print"/>
                  <a:stretch>
                    <a:fillRect/>
                  </a:stretch>
                </p:blipFill>
                <p:spPr>
                  <a:xfrm>
                    <a:off x="3751656" y="3409727"/>
                    <a:ext cx="147173" cy="132699"/>
                  </a:xfrm>
                  <a:prstGeom prst="rect">
                    <a:avLst/>
                  </a:prstGeom>
                </p:spPr>
              </p:pic>
              <p:sp>
                <p:nvSpPr>
                  <p:cNvPr id="178" name="object 176">
                    <a:extLst>
                      <a:ext uri="{FF2B5EF4-FFF2-40B4-BE49-F238E27FC236}">
                        <a16:creationId xmlns:a16="http://schemas.microsoft.com/office/drawing/2014/main" id="{01EE8789-A3F8-44A5-BFC7-06F73DD112A8}"/>
                      </a:ext>
                    </a:extLst>
                  </p:cNvPr>
                  <p:cNvSpPr/>
                  <p:nvPr/>
                </p:nvSpPr>
                <p:spPr>
                  <a:xfrm>
                    <a:off x="2963342" y="2426525"/>
                    <a:ext cx="901700" cy="997585"/>
                  </a:xfrm>
                  <a:custGeom>
                    <a:avLst/>
                    <a:gdLst/>
                    <a:ahLst/>
                    <a:cxnLst/>
                    <a:rect l="l" t="t" r="r" b="b"/>
                    <a:pathLst>
                      <a:path w="901700" h="997585">
                        <a:moveTo>
                          <a:pt x="890193" y="994371"/>
                        </a:moveTo>
                        <a:lnTo>
                          <a:pt x="889635" y="992759"/>
                        </a:lnTo>
                        <a:lnTo>
                          <a:pt x="888238" y="992098"/>
                        </a:lnTo>
                        <a:lnTo>
                          <a:pt x="617956" y="693902"/>
                        </a:lnTo>
                        <a:lnTo>
                          <a:pt x="618439" y="693483"/>
                        </a:lnTo>
                        <a:lnTo>
                          <a:pt x="582396" y="652856"/>
                        </a:lnTo>
                        <a:lnTo>
                          <a:pt x="581482" y="653669"/>
                        </a:lnTo>
                        <a:lnTo>
                          <a:pt x="4279" y="16814"/>
                        </a:lnTo>
                        <a:lnTo>
                          <a:pt x="2933" y="16179"/>
                        </a:lnTo>
                        <a:lnTo>
                          <a:pt x="1308" y="16764"/>
                        </a:lnTo>
                        <a:lnTo>
                          <a:pt x="0" y="19469"/>
                        </a:lnTo>
                        <a:lnTo>
                          <a:pt x="596" y="21082"/>
                        </a:lnTo>
                        <a:lnTo>
                          <a:pt x="1917" y="21729"/>
                        </a:lnTo>
                        <a:lnTo>
                          <a:pt x="577723" y="656996"/>
                        </a:lnTo>
                        <a:lnTo>
                          <a:pt x="576440" y="658139"/>
                        </a:lnTo>
                        <a:lnTo>
                          <a:pt x="612457" y="698754"/>
                        </a:lnTo>
                        <a:lnTo>
                          <a:pt x="614184" y="697230"/>
                        </a:lnTo>
                        <a:lnTo>
                          <a:pt x="885913" y="997000"/>
                        </a:lnTo>
                        <a:lnTo>
                          <a:pt x="887069" y="997267"/>
                        </a:lnTo>
                        <a:lnTo>
                          <a:pt x="888098" y="997267"/>
                        </a:lnTo>
                        <a:lnTo>
                          <a:pt x="889088" y="996696"/>
                        </a:lnTo>
                        <a:lnTo>
                          <a:pt x="890193" y="994371"/>
                        </a:lnTo>
                        <a:close/>
                      </a:path>
                      <a:path w="901700" h="997585">
                        <a:moveTo>
                          <a:pt x="901141" y="987552"/>
                        </a:moveTo>
                        <a:lnTo>
                          <a:pt x="900290" y="985100"/>
                        </a:lnTo>
                        <a:lnTo>
                          <a:pt x="898271" y="984123"/>
                        </a:lnTo>
                        <a:lnTo>
                          <a:pt x="627951" y="685850"/>
                        </a:lnTo>
                        <a:lnTo>
                          <a:pt x="634936" y="679653"/>
                        </a:lnTo>
                        <a:lnTo>
                          <a:pt x="598906" y="639051"/>
                        </a:lnTo>
                        <a:lnTo>
                          <a:pt x="591489" y="645629"/>
                        </a:lnTo>
                        <a:lnTo>
                          <a:pt x="7277" y="977"/>
                        </a:lnTo>
                        <a:lnTo>
                          <a:pt x="5245" y="0"/>
                        </a:lnTo>
                        <a:lnTo>
                          <a:pt x="2794" y="863"/>
                        </a:lnTo>
                        <a:lnTo>
                          <a:pt x="863" y="4914"/>
                        </a:lnTo>
                        <a:lnTo>
                          <a:pt x="1727" y="7353"/>
                        </a:lnTo>
                        <a:lnTo>
                          <a:pt x="3759" y="8318"/>
                        </a:lnTo>
                        <a:lnTo>
                          <a:pt x="585851" y="650646"/>
                        </a:lnTo>
                        <a:lnTo>
                          <a:pt x="584695" y="651662"/>
                        </a:lnTo>
                        <a:lnTo>
                          <a:pt x="620699" y="692277"/>
                        </a:lnTo>
                        <a:lnTo>
                          <a:pt x="622300" y="690867"/>
                        </a:lnTo>
                        <a:lnTo>
                          <a:pt x="894740" y="991476"/>
                        </a:lnTo>
                        <a:lnTo>
                          <a:pt x="896505" y="991870"/>
                        </a:lnTo>
                        <a:lnTo>
                          <a:pt x="898029" y="991870"/>
                        </a:lnTo>
                        <a:lnTo>
                          <a:pt x="899477" y="991019"/>
                        </a:lnTo>
                        <a:lnTo>
                          <a:pt x="901141" y="987552"/>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pic>
                <p:nvPicPr>
                  <p:cNvPr id="179" name="object 177">
                    <a:extLst>
                      <a:ext uri="{FF2B5EF4-FFF2-40B4-BE49-F238E27FC236}">
                        <a16:creationId xmlns:a16="http://schemas.microsoft.com/office/drawing/2014/main" id="{86411F83-D5AD-4A72-8585-63BFE4E5595D}"/>
                      </a:ext>
                    </a:extLst>
                  </p:cNvPr>
                  <p:cNvPicPr/>
                  <p:nvPr/>
                </p:nvPicPr>
                <p:blipFill>
                  <a:blip r:embed="rId17" cstate="print"/>
                  <a:stretch>
                    <a:fillRect/>
                  </a:stretch>
                </p:blipFill>
                <p:spPr>
                  <a:xfrm>
                    <a:off x="2863565" y="2396033"/>
                    <a:ext cx="115557" cy="76200"/>
                  </a:xfrm>
                  <a:prstGeom prst="rect">
                    <a:avLst/>
                  </a:prstGeom>
                </p:spPr>
              </p:pic>
              <p:sp>
                <p:nvSpPr>
                  <p:cNvPr id="180" name="object 178">
                    <a:extLst>
                      <a:ext uri="{FF2B5EF4-FFF2-40B4-BE49-F238E27FC236}">
                        <a16:creationId xmlns:a16="http://schemas.microsoft.com/office/drawing/2014/main" id="{6244458D-5E8C-4E59-AEBA-FFA07AC775FF}"/>
                      </a:ext>
                    </a:extLst>
                  </p:cNvPr>
                  <p:cNvSpPr/>
                  <p:nvPr/>
                </p:nvSpPr>
                <p:spPr>
                  <a:xfrm>
                    <a:off x="2884741" y="2451176"/>
                    <a:ext cx="48895" cy="725805"/>
                  </a:xfrm>
                  <a:custGeom>
                    <a:avLst/>
                    <a:gdLst/>
                    <a:ahLst/>
                    <a:cxnLst/>
                    <a:rect l="l" t="t" r="r" b="b"/>
                    <a:pathLst>
                      <a:path w="48894" h="725805">
                        <a:moveTo>
                          <a:pt x="48691" y="645718"/>
                        </a:moveTo>
                        <a:lnTo>
                          <a:pt x="40093" y="621880"/>
                        </a:lnTo>
                        <a:lnTo>
                          <a:pt x="33096" y="621880"/>
                        </a:lnTo>
                        <a:lnTo>
                          <a:pt x="33096" y="2578"/>
                        </a:lnTo>
                        <a:lnTo>
                          <a:pt x="32804" y="2578"/>
                        </a:lnTo>
                        <a:lnTo>
                          <a:pt x="32804" y="1308"/>
                        </a:lnTo>
                        <a:lnTo>
                          <a:pt x="30657" y="1308"/>
                        </a:lnTo>
                        <a:lnTo>
                          <a:pt x="30657" y="2578"/>
                        </a:lnTo>
                        <a:lnTo>
                          <a:pt x="30378" y="2578"/>
                        </a:lnTo>
                        <a:lnTo>
                          <a:pt x="30378" y="621880"/>
                        </a:lnTo>
                        <a:lnTo>
                          <a:pt x="24041" y="621880"/>
                        </a:lnTo>
                        <a:lnTo>
                          <a:pt x="24041" y="2552"/>
                        </a:lnTo>
                        <a:lnTo>
                          <a:pt x="23761" y="2273"/>
                        </a:lnTo>
                        <a:lnTo>
                          <a:pt x="22974" y="2273"/>
                        </a:lnTo>
                        <a:lnTo>
                          <a:pt x="22694" y="2552"/>
                        </a:lnTo>
                        <a:lnTo>
                          <a:pt x="22694" y="2895"/>
                        </a:lnTo>
                        <a:lnTo>
                          <a:pt x="22694" y="621880"/>
                        </a:lnTo>
                        <a:lnTo>
                          <a:pt x="17284" y="621880"/>
                        </a:lnTo>
                        <a:lnTo>
                          <a:pt x="17284" y="1270"/>
                        </a:lnTo>
                        <a:lnTo>
                          <a:pt x="16319" y="1270"/>
                        </a:lnTo>
                        <a:lnTo>
                          <a:pt x="16319" y="0"/>
                        </a:lnTo>
                        <a:lnTo>
                          <a:pt x="12814" y="0"/>
                        </a:lnTo>
                        <a:lnTo>
                          <a:pt x="12814" y="1270"/>
                        </a:lnTo>
                        <a:lnTo>
                          <a:pt x="11861" y="1270"/>
                        </a:lnTo>
                        <a:lnTo>
                          <a:pt x="11861" y="621880"/>
                        </a:lnTo>
                        <a:lnTo>
                          <a:pt x="7874" y="621880"/>
                        </a:lnTo>
                        <a:lnTo>
                          <a:pt x="0" y="645718"/>
                        </a:lnTo>
                        <a:lnTo>
                          <a:pt x="13982" y="686193"/>
                        </a:lnTo>
                        <a:lnTo>
                          <a:pt x="16002" y="686193"/>
                        </a:lnTo>
                        <a:lnTo>
                          <a:pt x="19761" y="693115"/>
                        </a:lnTo>
                        <a:lnTo>
                          <a:pt x="13258" y="705091"/>
                        </a:lnTo>
                        <a:lnTo>
                          <a:pt x="11430" y="713028"/>
                        </a:lnTo>
                        <a:lnTo>
                          <a:pt x="13652" y="720598"/>
                        </a:lnTo>
                        <a:lnTo>
                          <a:pt x="19481" y="725538"/>
                        </a:lnTo>
                        <a:lnTo>
                          <a:pt x="28486" y="725614"/>
                        </a:lnTo>
                        <a:lnTo>
                          <a:pt x="34620" y="723785"/>
                        </a:lnTo>
                        <a:lnTo>
                          <a:pt x="37287" y="718527"/>
                        </a:lnTo>
                        <a:lnTo>
                          <a:pt x="39268" y="714616"/>
                        </a:lnTo>
                        <a:lnTo>
                          <a:pt x="30784" y="703262"/>
                        </a:lnTo>
                        <a:lnTo>
                          <a:pt x="31026" y="710057"/>
                        </a:lnTo>
                        <a:lnTo>
                          <a:pt x="30848" y="711238"/>
                        </a:lnTo>
                        <a:lnTo>
                          <a:pt x="30632" y="713028"/>
                        </a:lnTo>
                        <a:lnTo>
                          <a:pt x="30251" y="718527"/>
                        </a:lnTo>
                        <a:lnTo>
                          <a:pt x="23304" y="717029"/>
                        </a:lnTo>
                        <a:lnTo>
                          <a:pt x="20535" y="714375"/>
                        </a:lnTo>
                        <a:lnTo>
                          <a:pt x="20751" y="709282"/>
                        </a:lnTo>
                        <a:lnTo>
                          <a:pt x="23634" y="703326"/>
                        </a:lnTo>
                        <a:lnTo>
                          <a:pt x="28854" y="698080"/>
                        </a:lnTo>
                        <a:lnTo>
                          <a:pt x="37084" y="692365"/>
                        </a:lnTo>
                        <a:lnTo>
                          <a:pt x="33959" y="686193"/>
                        </a:lnTo>
                        <a:lnTo>
                          <a:pt x="34544" y="686193"/>
                        </a:lnTo>
                        <a:lnTo>
                          <a:pt x="48691" y="645718"/>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pic>
                <p:nvPicPr>
                  <p:cNvPr id="181" name="object 179">
                    <a:extLst>
                      <a:ext uri="{FF2B5EF4-FFF2-40B4-BE49-F238E27FC236}">
                        <a16:creationId xmlns:a16="http://schemas.microsoft.com/office/drawing/2014/main" id="{54D5A340-8E38-40A8-8642-305AF47BE9B9}"/>
                      </a:ext>
                    </a:extLst>
                  </p:cNvPr>
                  <p:cNvPicPr/>
                  <p:nvPr/>
                </p:nvPicPr>
                <p:blipFill>
                  <a:blip r:embed="rId18" cstate="print"/>
                  <a:stretch>
                    <a:fillRect/>
                  </a:stretch>
                </p:blipFill>
                <p:spPr>
                  <a:xfrm>
                    <a:off x="2897241" y="3158718"/>
                    <a:ext cx="11185" cy="17868"/>
                  </a:xfrm>
                  <a:prstGeom prst="rect">
                    <a:avLst/>
                  </a:prstGeom>
                </p:spPr>
              </p:pic>
              <p:sp>
                <p:nvSpPr>
                  <p:cNvPr id="182" name="object 180">
                    <a:extLst>
                      <a:ext uri="{FF2B5EF4-FFF2-40B4-BE49-F238E27FC236}">
                        <a16:creationId xmlns:a16="http://schemas.microsoft.com/office/drawing/2014/main" id="{A8E7CFC6-3684-44EC-8A24-52C41FD3175C}"/>
                      </a:ext>
                    </a:extLst>
                  </p:cNvPr>
                  <p:cNvSpPr/>
                  <p:nvPr/>
                </p:nvSpPr>
                <p:spPr>
                  <a:xfrm>
                    <a:off x="2789081" y="3190746"/>
                    <a:ext cx="290195" cy="99060"/>
                  </a:xfrm>
                  <a:custGeom>
                    <a:avLst/>
                    <a:gdLst/>
                    <a:ahLst/>
                    <a:cxnLst/>
                    <a:rect l="l" t="t" r="r" b="b"/>
                    <a:pathLst>
                      <a:path w="290194" h="99060">
                        <a:moveTo>
                          <a:pt x="0" y="0"/>
                        </a:moveTo>
                        <a:lnTo>
                          <a:pt x="0" y="99047"/>
                        </a:lnTo>
                        <a:lnTo>
                          <a:pt x="277266" y="72021"/>
                        </a:lnTo>
                        <a:lnTo>
                          <a:pt x="286784" y="60773"/>
                        </a:lnTo>
                        <a:lnTo>
                          <a:pt x="289783" y="52284"/>
                        </a:lnTo>
                        <a:lnTo>
                          <a:pt x="286108" y="42287"/>
                        </a:lnTo>
                        <a:lnTo>
                          <a:pt x="275602" y="26517"/>
                        </a:lnTo>
                        <a:lnTo>
                          <a:pt x="0" y="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83" name="object 181">
                    <a:extLst>
                      <a:ext uri="{FF2B5EF4-FFF2-40B4-BE49-F238E27FC236}">
                        <a16:creationId xmlns:a16="http://schemas.microsoft.com/office/drawing/2014/main" id="{87246AFE-ABF4-4026-9B36-A4594740935B}"/>
                      </a:ext>
                    </a:extLst>
                  </p:cNvPr>
                  <p:cNvSpPr/>
                  <p:nvPr/>
                </p:nvSpPr>
                <p:spPr>
                  <a:xfrm>
                    <a:off x="2789081" y="3190746"/>
                    <a:ext cx="290195" cy="101600"/>
                  </a:xfrm>
                  <a:custGeom>
                    <a:avLst/>
                    <a:gdLst/>
                    <a:ahLst/>
                    <a:cxnLst/>
                    <a:rect l="l" t="t" r="r" b="b"/>
                    <a:pathLst>
                      <a:path w="290194" h="101600">
                        <a:moveTo>
                          <a:pt x="0" y="0"/>
                        </a:moveTo>
                        <a:lnTo>
                          <a:pt x="0" y="101422"/>
                        </a:lnTo>
                        <a:lnTo>
                          <a:pt x="277266" y="74434"/>
                        </a:lnTo>
                        <a:lnTo>
                          <a:pt x="286810" y="63254"/>
                        </a:lnTo>
                        <a:lnTo>
                          <a:pt x="289991" y="55333"/>
                        </a:lnTo>
                        <a:lnTo>
                          <a:pt x="286810" y="46899"/>
                        </a:lnTo>
                        <a:lnTo>
                          <a:pt x="277266" y="34175"/>
                        </a:lnTo>
                        <a:lnTo>
                          <a:pt x="0" y="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pic>
                <p:nvPicPr>
                  <p:cNvPr id="184" name="object 182">
                    <a:extLst>
                      <a:ext uri="{FF2B5EF4-FFF2-40B4-BE49-F238E27FC236}">
                        <a16:creationId xmlns:a16="http://schemas.microsoft.com/office/drawing/2014/main" id="{E972E8D7-B6EF-4CFA-89A5-8BAF3FFC1F5D}"/>
                      </a:ext>
                    </a:extLst>
                  </p:cNvPr>
                  <p:cNvPicPr/>
                  <p:nvPr/>
                </p:nvPicPr>
                <p:blipFill>
                  <a:blip r:embed="rId19" cstate="print"/>
                  <a:stretch>
                    <a:fillRect/>
                  </a:stretch>
                </p:blipFill>
                <p:spPr>
                  <a:xfrm>
                    <a:off x="2724736" y="3166063"/>
                    <a:ext cx="172737" cy="126719"/>
                  </a:xfrm>
                  <a:prstGeom prst="rect">
                    <a:avLst/>
                  </a:prstGeom>
                </p:spPr>
              </p:pic>
              <p:sp>
                <p:nvSpPr>
                  <p:cNvPr id="185" name="object 183">
                    <a:extLst>
                      <a:ext uri="{FF2B5EF4-FFF2-40B4-BE49-F238E27FC236}">
                        <a16:creationId xmlns:a16="http://schemas.microsoft.com/office/drawing/2014/main" id="{432338B4-286D-42F2-8509-DFE36C65015E}"/>
                      </a:ext>
                    </a:extLst>
                  </p:cNvPr>
                  <p:cNvSpPr/>
                  <p:nvPr/>
                </p:nvSpPr>
                <p:spPr>
                  <a:xfrm>
                    <a:off x="2920987" y="3166592"/>
                    <a:ext cx="527050" cy="588010"/>
                  </a:xfrm>
                  <a:custGeom>
                    <a:avLst/>
                    <a:gdLst/>
                    <a:ahLst/>
                    <a:cxnLst/>
                    <a:rect l="l" t="t" r="r" b="b"/>
                    <a:pathLst>
                      <a:path w="527050" h="588010">
                        <a:moveTo>
                          <a:pt x="145770" y="57277"/>
                        </a:moveTo>
                        <a:lnTo>
                          <a:pt x="850" y="0"/>
                        </a:lnTo>
                        <a:lnTo>
                          <a:pt x="419" y="1066"/>
                        </a:lnTo>
                        <a:lnTo>
                          <a:pt x="0" y="2133"/>
                        </a:lnTo>
                        <a:lnTo>
                          <a:pt x="144932" y="59410"/>
                        </a:lnTo>
                        <a:lnTo>
                          <a:pt x="145351" y="58343"/>
                        </a:lnTo>
                        <a:lnTo>
                          <a:pt x="145770" y="57277"/>
                        </a:lnTo>
                        <a:close/>
                      </a:path>
                      <a:path w="527050" h="588010">
                        <a:moveTo>
                          <a:pt x="526427" y="520750"/>
                        </a:moveTo>
                        <a:lnTo>
                          <a:pt x="469823" y="514426"/>
                        </a:lnTo>
                        <a:lnTo>
                          <a:pt x="438823" y="468337"/>
                        </a:lnTo>
                        <a:lnTo>
                          <a:pt x="428256" y="457377"/>
                        </a:lnTo>
                        <a:lnTo>
                          <a:pt x="389140" y="435889"/>
                        </a:lnTo>
                        <a:lnTo>
                          <a:pt x="360159" y="426796"/>
                        </a:lnTo>
                        <a:lnTo>
                          <a:pt x="323888" y="432879"/>
                        </a:lnTo>
                        <a:lnTo>
                          <a:pt x="318122" y="457631"/>
                        </a:lnTo>
                        <a:lnTo>
                          <a:pt x="299961" y="465886"/>
                        </a:lnTo>
                        <a:lnTo>
                          <a:pt x="280098" y="496049"/>
                        </a:lnTo>
                        <a:lnTo>
                          <a:pt x="259803" y="509803"/>
                        </a:lnTo>
                        <a:lnTo>
                          <a:pt x="125806" y="587971"/>
                        </a:lnTo>
                        <a:lnTo>
                          <a:pt x="478523" y="587971"/>
                        </a:lnTo>
                        <a:lnTo>
                          <a:pt x="506895" y="579399"/>
                        </a:lnTo>
                        <a:lnTo>
                          <a:pt x="526427" y="52075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pic>
                <p:nvPicPr>
                  <p:cNvPr id="186" name="object 184">
                    <a:extLst>
                      <a:ext uri="{FF2B5EF4-FFF2-40B4-BE49-F238E27FC236}">
                        <a16:creationId xmlns:a16="http://schemas.microsoft.com/office/drawing/2014/main" id="{F6974626-FC5B-4BAF-907D-9A301484EF92}"/>
                      </a:ext>
                    </a:extLst>
                  </p:cNvPr>
                  <p:cNvPicPr/>
                  <p:nvPr/>
                </p:nvPicPr>
                <p:blipFill>
                  <a:blip r:embed="rId20" cstate="print"/>
                  <a:stretch>
                    <a:fillRect/>
                  </a:stretch>
                </p:blipFill>
                <p:spPr>
                  <a:xfrm>
                    <a:off x="3137648" y="3652586"/>
                    <a:ext cx="119913" cy="91732"/>
                  </a:xfrm>
                  <a:prstGeom prst="rect">
                    <a:avLst/>
                  </a:prstGeom>
                </p:spPr>
              </p:pic>
              <p:sp>
                <p:nvSpPr>
                  <p:cNvPr id="187" name="object 185">
                    <a:extLst>
                      <a:ext uri="{FF2B5EF4-FFF2-40B4-BE49-F238E27FC236}">
                        <a16:creationId xmlns:a16="http://schemas.microsoft.com/office/drawing/2014/main" id="{04B9C9CD-9700-464F-B4DA-1135C7998FFB}"/>
                      </a:ext>
                    </a:extLst>
                  </p:cNvPr>
                  <p:cNvSpPr/>
                  <p:nvPr/>
                </p:nvSpPr>
                <p:spPr>
                  <a:xfrm>
                    <a:off x="3316908" y="3556672"/>
                    <a:ext cx="376555" cy="86360"/>
                  </a:xfrm>
                  <a:custGeom>
                    <a:avLst/>
                    <a:gdLst/>
                    <a:ahLst/>
                    <a:cxnLst/>
                    <a:rect l="l" t="t" r="r" b="b"/>
                    <a:pathLst>
                      <a:path w="376554" h="86360">
                        <a:moveTo>
                          <a:pt x="0" y="0"/>
                        </a:moveTo>
                        <a:lnTo>
                          <a:pt x="0" y="71742"/>
                        </a:lnTo>
                        <a:lnTo>
                          <a:pt x="367334" y="86067"/>
                        </a:lnTo>
                        <a:lnTo>
                          <a:pt x="374228" y="78218"/>
                        </a:lnTo>
                        <a:lnTo>
                          <a:pt x="376526" y="72658"/>
                        </a:lnTo>
                        <a:lnTo>
                          <a:pt x="374228" y="66738"/>
                        </a:lnTo>
                        <a:lnTo>
                          <a:pt x="367334" y="57810"/>
                        </a:lnTo>
                        <a:lnTo>
                          <a:pt x="0" y="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pic>
                <p:nvPicPr>
                  <p:cNvPr id="188" name="object 186">
                    <a:extLst>
                      <a:ext uri="{FF2B5EF4-FFF2-40B4-BE49-F238E27FC236}">
                        <a16:creationId xmlns:a16="http://schemas.microsoft.com/office/drawing/2014/main" id="{BB5CDE43-4DA0-41C9-9760-81CBEB147856}"/>
                      </a:ext>
                    </a:extLst>
                  </p:cNvPr>
                  <p:cNvPicPr/>
                  <p:nvPr/>
                </p:nvPicPr>
                <p:blipFill>
                  <a:blip r:embed="rId21" cstate="print"/>
                  <a:stretch>
                    <a:fillRect/>
                  </a:stretch>
                </p:blipFill>
                <p:spPr>
                  <a:xfrm>
                    <a:off x="3270473" y="3556669"/>
                    <a:ext cx="84456" cy="71932"/>
                  </a:xfrm>
                  <a:prstGeom prst="rect">
                    <a:avLst/>
                  </a:prstGeom>
                </p:spPr>
              </p:pic>
              <p:sp>
                <p:nvSpPr>
                  <p:cNvPr id="189" name="object 187">
                    <a:extLst>
                      <a:ext uri="{FF2B5EF4-FFF2-40B4-BE49-F238E27FC236}">
                        <a16:creationId xmlns:a16="http://schemas.microsoft.com/office/drawing/2014/main" id="{2FCE1DFB-9084-422E-BCB3-0543BDE6FF38}"/>
                      </a:ext>
                    </a:extLst>
                  </p:cNvPr>
                  <p:cNvSpPr/>
                  <p:nvPr/>
                </p:nvSpPr>
                <p:spPr>
                  <a:xfrm>
                    <a:off x="3344329" y="3570986"/>
                    <a:ext cx="353695" cy="67310"/>
                  </a:xfrm>
                  <a:custGeom>
                    <a:avLst/>
                    <a:gdLst/>
                    <a:ahLst/>
                    <a:cxnLst/>
                    <a:rect l="l" t="t" r="r" b="b"/>
                    <a:pathLst>
                      <a:path w="353695" h="67310">
                        <a:moveTo>
                          <a:pt x="353085" y="58610"/>
                        </a:moveTo>
                        <a:lnTo>
                          <a:pt x="345046" y="48691"/>
                        </a:lnTo>
                        <a:lnTo>
                          <a:pt x="30543" y="0"/>
                        </a:lnTo>
                        <a:lnTo>
                          <a:pt x="30543" y="609"/>
                        </a:lnTo>
                        <a:lnTo>
                          <a:pt x="27152" y="0"/>
                        </a:lnTo>
                        <a:lnTo>
                          <a:pt x="16586" y="1866"/>
                        </a:lnTo>
                        <a:lnTo>
                          <a:pt x="7962" y="6934"/>
                        </a:lnTo>
                        <a:lnTo>
                          <a:pt x="2133" y="14452"/>
                        </a:lnTo>
                        <a:lnTo>
                          <a:pt x="0" y="23647"/>
                        </a:lnTo>
                        <a:lnTo>
                          <a:pt x="2133" y="32842"/>
                        </a:lnTo>
                        <a:lnTo>
                          <a:pt x="7962" y="40360"/>
                        </a:lnTo>
                        <a:lnTo>
                          <a:pt x="16586" y="45427"/>
                        </a:lnTo>
                        <a:lnTo>
                          <a:pt x="27152" y="47282"/>
                        </a:lnTo>
                        <a:lnTo>
                          <a:pt x="30543" y="46697"/>
                        </a:lnTo>
                        <a:lnTo>
                          <a:pt x="30543" y="47167"/>
                        </a:lnTo>
                        <a:lnTo>
                          <a:pt x="345046" y="67259"/>
                        </a:lnTo>
                        <a:lnTo>
                          <a:pt x="353085" y="5861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90" name="object 188">
                    <a:extLst>
                      <a:ext uri="{FF2B5EF4-FFF2-40B4-BE49-F238E27FC236}">
                        <a16:creationId xmlns:a16="http://schemas.microsoft.com/office/drawing/2014/main" id="{15FB84A7-F009-4393-A586-901092154048}"/>
                      </a:ext>
                    </a:extLst>
                  </p:cNvPr>
                  <p:cNvSpPr/>
                  <p:nvPr/>
                </p:nvSpPr>
                <p:spPr>
                  <a:xfrm>
                    <a:off x="3348152" y="3571024"/>
                    <a:ext cx="52069" cy="43815"/>
                  </a:xfrm>
                  <a:custGeom>
                    <a:avLst/>
                    <a:gdLst/>
                    <a:ahLst/>
                    <a:cxnLst/>
                    <a:rect l="l" t="t" r="r" b="b"/>
                    <a:pathLst>
                      <a:path w="52070" h="43814">
                        <a:moveTo>
                          <a:pt x="45148" y="23609"/>
                        </a:moveTo>
                        <a:lnTo>
                          <a:pt x="43370" y="15963"/>
                        </a:lnTo>
                        <a:lnTo>
                          <a:pt x="41376" y="13411"/>
                        </a:lnTo>
                        <a:lnTo>
                          <a:pt x="38989" y="9728"/>
                        </a:lnTo>
                        <a:lnTo>
                          <a:pt x="32969" y="5524"/>
                        </a:lnTo>
                        <a:lnTo>
                          <a:pt x="25590" y="3975"/>
                        </a:lnTo>
                        <a:lnTo>
                          <a:pt x="24206" y="4267"/>
                        </a:lnTo>
                        <a:lnTo>
                          <a:pt x="22580" y="3975"/>
                        </a:lnTo>
                        <a:lnTo>
                          <a:pt x="13792" y="5524"/>
                        </a:lnTo>
                        <a:lnTo>
                          <a:pt x="6616" y="9728"/>
                        </a:lnTo>
                        <a:lnTo>
                          <a:pt x="1778" y="15963"/>
                        </a:lnTo>
                        <a:lnTo>
                          <a:pt x="0" y="23609"/>
                        </a:lnTo>
                        <a:lnTo>
                          <a:pt x="1778" y="31254"/>
                        </a:lnTo>
                        <a:lnTo>
                          <a:pt x="6616" y="37503"/>
                        </a:lnTo>
                        <a:lnTo>
                          <a:pt x="13792" y="41719"/>
                        </a:lnTo>
                        <a:lnTo>
                          <a:pt x="22580" y="43256"/>
                        </a:lnTo>
                        <a:lnTo>
                          <a:pt x="24244" y="42976"/>
                        </a:lnTo>
                        <a:lnTo>
                          <a:pt x="25590" y="43243"/>
                        </a:lnTo>
                        <a:lnTo>
                          <a:pt x="32969" y="41706"/>
                        </a:lnTo>
                        <a:lnTo>
                          <a:pt x="38989" y="37490"/>
                        </a:lnTo>
                        <a:lnTo>
                          <a:pt x="41363" y="33845"/>
                        </a:lnTo>
                        <a:lnTo>
                          <a:pt x="43370" y="31254"/>
                        </a:lnTo>
                        <a:lnTo>
                          <a:pt x="45148" y="23609"/>
                        </a:lnTo>
                        <a:close/>
                      </a:path>
                      <a:path w="52070" h="43814">
                        <a:moveTo>
                          <a:pt x="51701" y="23609"/>
                        </a:moveTo>
                        <a:lnTo>
                          <a:pt x="49657" y="14617"/>
                        </a:lnTo>
                        <a:lnTo>
                          <a:pt x="44081" y="7213"/>
                        </a:lnTo>
                        <a:lnTo>
                          <a:pt x="35788" y="2108"/>
                        </a:lnTo>
                        <a:lnTo>
                          <a:pt x="25590" y="0"/>
                        </a:lnTo>
                        <a:lnTo>
                          <a:pt x="25590" y="190"/>
                        </a:lnTo>
                        <a:lnTo>
                          <a:pt x="34963" y="2768"/>
                        </a:lnTo>
                        <a:lnTo>
                          <a:pt x="42519" y="7924"/>
                        </a:lnTo>
                        <a:lnTo>
                          <a:pt x="47561" y="15062"/>
                        </a:lnTo>
                        <a:lnTo>
                          <a:pt x="49403" y="23609"/>
                        </a:lnTo>
                        <a:lnTo>
                          <a:pt x="49403" y="31902"/>
                        </a:lnTo>
                        <a:lnTo>
                          <a:pt x="44475" y="39192"/>
                        </a:lnTo>
                        <a:lnTo>
                          <a:pt x="37033" y="43395"/>
                        </a:lnTo>
                        <a:lnTo>
                          <a:pt x="39179" y="43395"/>
                        </a:lnTo>
                        <a:lnTo>
                          <a:pt x="46672" y="39192"/>
                        </a:lnTo>
                        <a:lnTo>
                          <a:pt x="51701" y="31953"/>
                        </a:lnTo>
                        <a:lnTo>
                          <a:pt x="51701" y="23609"/>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91" name="object 189">
                    <a:extLst>
                      <a:ext uri="{FF2B5EF4-FFF2-40B4-BE49-F238E27FC236}">
                        <a16:creationId xmlns:a16="http://schemas.microsoft.com/office/drawing/2014/main" id="{5FE0FEA0-D568-4A10-84B7-E63F1407684A}"/>
                      </a:ext>
                    </a:extLst>
                  </p:cNvPr>
                  <p:cNvSpPr/>
                  <p:nvPr/>
                </p:nvSpPr>
                <p:spPr>
                  <a:xfrm>
                    <a:off x="3356413" y="3575516"/>
                    <a:ext cx="37465" cy="38735"/>
                  </a:xfrm>
                  <a:custGeom>
                    <a:avLst/>
                    <a:gdLst/>
                    <a:ahLst/>
                    <a:cxnLst/>
                    <a:rect l="l" t="t" r="r" b="b"/>
                    <a:pathLst>
                      <a:path w="37464" h="38735">
                        <a:moveTo>
                          <a:pt x="18465" y="0"/>
                        </a:moveTo>
                        <a:lnTo>
                          <a:pt x="11278" y="1500"/>
                        </a:lnTo>
                        <a:lnTo>
                          <a:pt x="5408" y="5594"/>
                        </a:lnTo>
                        <a:lnTo>
                          <a:pt x="1451" y="11669"/>
                        </a:lnTo>
                        <a:lnTo>
                          <a:pt x="0" y="19113"/>
                        </a:lnTo>
                        <a:lnTo>
                          <a:pt x="1451" y="26548"/>
                        </a:lnTo>
                        <a:lnTo>
                          <a:pt x="5408" y="32615"/>
                        </a:lnTo>
                        <a:lnTo>
                          <a:pt x="11278" y="36703"/>
                        </a:lnTo>
                        <a:lnTo>
                          <a:pt x="18465" y="38201"/>
                        </a:lnTo>
                        <a:lnTo>
                          <a:pt x="25644" y="36703"/>
                        </a:lnTo>
                        <a:lnTo>
                          <a:pt x="31505" y="32615"/>
                        </a:lnTo>
                        <a:lnTo>
                          <a:pt x="35457" y="26548"/>
                        </a:lnTo>
                        <a:lnTo>
                          <a:pt x="36906" y="19113"/>
                        </a:lnTo>
                        <a:lnTo>
                          <a:pt x="35457" y="11669"/>
                        </a:lnTo>
                        <a:lnTo>
                          <a:pt x="31505" y="5594"/>
                        </a:lnTo>
                        <a:lnTo>
                          <a:pt x="25644" y="1500"/>
                        </a:lnTo>
                        <a:lnTo>
                          <a:pt x="18465" y="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92" name="object 190">
                    <a:extLst>
                      <a:ext uri="{FF2B5EF4-FFF2-40B4-BE49-F238E27FC236}">
                        <a16:creationId xmlns:a16="http://schemas.microsoft.com/office/drawing/2014/main" id="{1FC010BB-15F1-4176-BFB7-1C41FC30D650}"/>
                      </a:ext>
                    </a:extLst>
                  </p:cNvPr>
                  <p:cNvSpPr/>
                  <p:nvPr/>
                </p:nvSpPr>
                <p:spPr>
                  <a:xfrm>
                    <a:off x="3326980" y="3605172"/>
                    <a:ext cx="444500" cy="147955"/>
                  </a:xfrm>
                  <a:custGeom>
                    <a:avLst/>
                    <a:gdLst/>
                    <a:ahLst/>
                    <a:cxnLst/>
                    <a:rect l="l" t="t" r="r" b="b"/>
                    <a:pathLst>
                      <a:path w="444500" h="147954">
                        <a:moveTo>
                          <a:pt x="0" y="0"/>
                        </a:moveTo>
                        <a:lnTo>
                          <a:pt x="0" y="147802"/>
                        </a:lnTo>
                        <a:lnTo>
                          <a:pt x="424967" y="107467"/>
                        </a:lnTo>
                        <a:lnTo>
                          <a:pt x="439565" y="90682"/>
                        </a:lnTo>
                        <a:lnTo>
                          <a:pt x="444166" y="78012"/>
                        </a:lnTo>
                        <a:lnTo>
                          <a:pt x="438533" y="63090"/>
                        </a:lnTo>
                        <a:lnTo>
                          <a:pt x="422427" y="39547"/>
                        </a:lnTo>
                        <a:lnTo>
                          <a:pt x="0" y="0"/>
                        </a:lnTo>
                        <a:close/>
                      </a:path>
                    </a:pathLst>
                  </a:custGeom>
                  <a:solidFill>
                    <a:srgbClr val="FFFFFF"/>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193" name="object 191">
                    <a:extLst>
                      <a:ext uri="{FF2B5EF4-FFF2-40B4-BE49-F238E27FC236}">
                        <a16:creationId xmlns:a16="http://schemas.microsoft.com/office/drawing/2014/main" id="{1DEEA612-3FC4-47F3-80D9-A2FDDE7E72B8}"/>
                      </a:ext>
                    </a:extLst>
                  </p:cNvPr>
                  <p:cNvSpPr/>
                  <p:nvPr/>
                </p:nvSpPr>
                <p:spPr>
                  <a:xfrm>
                    <a:off x="3326980" y="3605172"/>
                    <a:ext cx="444500" cy="151765"/>
                  </a:xfrm>
                  <a:custGeom>
                    <a:avLst/>
                    <a:gdLst/>
                    <a:ahLst/>
                    <a:cxnLst/>
                    <a:rect l="l" t="t" r="r" b="b"/>
                    <a:pathLst>
                      <a:path w="444500" h="151764">
                        <a:moveTo>
                          <a:pt x="0" y="0"/>
                        </a:moveTo>
                        <a:lnTo>
                          <a:pt x="0" y="151371"/>
                        </a:lnTo>
                        <a:lnTo>
                          <a:pt x="424967" y="111048"/>
                        </a:lnTo>
                        <a:lnTo>
                          <a:pt x="439604" y="94387"/>
                        </a:lnTo>
                        <a:lnTo>
                          <a:pt x="444484" y="82578"/>
                        </a:lnTo>
                        <a:lnTo>
                          <a:pt x="439604" y="69993"/>
                        </a:lnTo>
                        <a:lnTo>
                          <a:pt x="424967" y="51003"/>
                        </a:lnTo>
                        <a:lnTo>
                          <a:pt x="0" y="0"/>
                        </a:lnTo>
                        <a:close/>
                      </a:path>
                    </a:pathLst>
                  </a:custGeom>
                  <a:solidFill>
                    <a:srgbClr val="3C3C3B"/>
                  </a:solidFill>
                </p:spPr>
                <p:txBody>
                  <a:bodyPr wrap="square" lIns="0" tIns="0" rIns="0" bIns="0" rtlCol="0"/>
                  <a:lstStyle/>
                  <a:p>
                    <a:pPr defTabSz="1391900">
                      <a:defRPr/>
                    </a:pPr>
                    <a:endParaRPr sz="2740">
                      <a:solidFill>
                        <a:prstClr val="black"/>
                      </a:solidFill>
                      <a:latin typeface="Calibri" panose="020F0502020204030204"/>
                    </a:endParaRPr>
                  </a:p>
                </p:txBody>
              </p:sp>
              <p:pic>
                <p:nvPicPr>
                  <p:cNvPr id="194" name="object 192">
                    <a:extLst>
                      <a:ext uri="{FF2B5EF4-FFF2-40B4-BE49-F238E27FC236}">
                        <a16:creationId xmlns:a16="http://schemas.microsoft.com/office/drawing/2014/main" id="{AC5EC93A-97A9-472A-A716-296D665769ED}"/>
                      </a:ext>
                    </a:extLst>
                  </p:cNvPr>
                  <p:cNvPicPr/>
                  <p:nvPr/>
                </p:nvPicPr>
                <p:blipFill>
                  <a:blip r:embed="rId22" cstate="print"/>
                  <a:stretch>
                    <a:fillRect/>
                  </a:stretch>
                </p:blipFill>
                <p:spPr>
                  <a:xfrm>
                    <a:off x="3228366" y="3604615"/>
                    <a:ext cx="179344" cy="152819"/>
                  </a:xfrm>
                  <a:prstGeom prst="rect">
                    <a:avLst/>
                  </a:prstGeom>
                </p:spPr>
              </p:pic>
              <p:sp>
                <p:nvSpPr>
                  <p:cNvPr id="195" name="object 193">
                    <a:extLst>
                      <a:ext uri="{FF2B5EF4-FFF2-40B4-BE49-F238E27FC236}">
                        <a16:creationId xmlns:a16="http://schemas.microsoft.com/office/drawing/2014/main" id="{951120F5-DBB6-4EEF-83BA-24E7661B1080}"/>
                      </a:ext>
                    </a:extLst>
                  </p:cNvPr>
                  <p:cNvSpPr/>
                  <p:nvPr/>
                </p:nvSpPr>
                <p:spPr>
                  <a:xfrm>
                    <a:off x="-513465" y="3735107"/>
                    <a:ext cx="10389769" cy="2205355"/>
                  </a:xfrm>
                  <a:custGeom>
                    <a:avLst/>
                    <a:gdLst/>
                    <a:ahLst/>
                    <a:cxnLst/>
                    <a:rect l="l" t="t" r="r" b="b"/>
                    <a:pathLst>
                      <a:path w="8172450" h="2205354">
                        <a:moveTo>
                          <a:pt x="2111197" y="0"/>
                        </a:moveTo>
                        <a:lnTo>
                          <a:pt x="0" y="0"/>
                        </a:lnTo>
                        <a:lnTo>
                          <a:pt x="0" y="2204899"/>
                        </a:lnTo>
                        <a:lnTo>
                          <a:pt x="8171987" y="2204899"/>
                        </a:lnTo>
                        <a:lnTo>
                          <a:pt x="8171987" y="203339"/>
                        </a:lnTo>
                        <a:lnTo>
                          <a:pt x="2412580" y="203339"/>
                        </a:lnTo>
                        <a:lnTo>
                          <a:pt x="2380976" y="176428"/>
                        </a:lnTo>
                        <a:lnTo>
                          <a:pt x="2230602" y="176428"/>
                        </a:lnTo>
                        <a:lnTo>
                          <a:pt x="2180310" y="150799"/>
                        </a:lnTo>
                        <a:lnTo>
                          <a:pt x="2190140" y="98259"/>
                        </a:lnTo>
                        <a:lnTo>
                          <a:pt x="2147468" y="45719"/>
                        </a:lnTo>
                        <a:lnTo>
                          <a:pt x="2111197" y="0"/>
                        </a:lnTo>
                        <a:close/>
                      </a:path>
                      <a:path w="8172450" h="2205354">
                        <a:moveTo>
                          <a:pt x="2516212" y="160083"/>
                        </a:moveTo>
                        <a:lnTo>
                          <a:pt x="2442133" y="203339"/>
                        </a:lnTo>
                        <a:lnTo>
                          <a:pt x="8171987" y="203339"/>
                        </a:lnTo>
                        <a:lnTo>
                          <a:pt x="8171987" y="194386"/>
                        </a:lnTo>
                        <a:lnTo>
                          <a:pt x="2582913" y="194386"/>
                        </a:lnTo>
                        <a:lnTo>
                          <a:pt x="2516212" y="160083"/>
                        </a:lnTo>
                        <a:close/>
                      </a:path>
                      <a:path w="8172450" h="2205354">
                        <a:moveTo>
                          <a:pt x="8171987" y="0"/>
                        </a:moveTo>
                        <a:lnTo>
                          <a:pt x="2770124" y="0"/>
                        </a:lnTo>
                        <a:lnTo>
                          <a:pt x="2712453" y="123888"/>
                        </a:lnTo>
                        <a:lnTo>
                          <a:pt x="2582913" y="194386"/>
                        </a:lnTo>
                        <a:lnTo>
                          <a:pt x="8171987" y="194386"/>
                        </a:lnTo>
                        <a:lnTo>
                          <a:pt x="8171987" y="0"/>
                        </a:lnTo>
                        <a:close/>
                      </a:path>
                      <a:path w="8172450" h="2205354">
                        <a:moveTo>
                          <a:pt x="2360155" y="158699"/>
                        </a:moveTo>
                        <a:lnTo>
                          <a:pt x="2230602" y="176428"/>
                        </a:lnTo>
                        <a:lnTo>
                          <a:pt x="2380976" y="176428"/>
                        </a:lnTo>
                        <a:lnTo>
                          <a:pt x="2360155" y="158699"/>
                        </a:lnTo>
                        <a:close/>
                      </a:path>
                    </a:pathLst>
                  </a:custGeom>
                  <a:solidFill>
                    <a:srgbClr val="3C3C3B"/>
                  </a:solidFill>
                </p:spPr>
                <p:txBody>
                  <a:bodyPr wrap="square" lIns="0" tIns="0" rIns="0" bIns="0" rtlCol="0"/>
                  <a:lstStyle/>
                  <a:p>
                    <a:pPr defTabSz="1391900">
                      <a:defRPr/>
                    </a:pPr>
                    <a:endParaRPr sz="2740" dirty="0">
                      <a:solidFill>
                        <a:prstClr val="black"/>
                      </a:solidFill>
                      <a:latin typeface="Calibri" panose="020F0502020204030204"/>
                    </a:endParaRPr>
                  </a:p>
                </p:txBody>
              </p:sp>
            </p:grpSp>
          </p:grpSp>
        </p:grpSp>
        <p:sp>
          <p:nvSpPr>
            <p:cNvPr id="201" name="object 238">
              <a:extLst>
                <a:ext uri="{FF2B5EF4-FFF2-40B4-BE49-F238E27FC236}">
                  <a16:creationId xmlns:a16="http://schemas.microsoft.com/office/drawing/2014/main" id="{0DA3B0C9-A061-4B2D-AE42-8F8F7D942471}"/>
                </a:ext>
              </a:extLst>
            </p:cNvPr>
            <p:cNvSpPr/>
            <p:nvPr/>
          </p:nvSpPr>
          <p:spPr>
            <a:xfrm>
              <a:off x="3784494" y="5358634"/>
              <a:ext cx="295910" cy="145415"/>
            </a:xfrm>
            <a:custGeom>
              <a:avLst/>
              <a:gdLst/>
              <a:ahLst/>
              <a:cxnLst/>
              <a:rect l="l" t="t" r="r" b="b"/>
              <a:pathLst>
                <a:path w="295910" h="145414">
                  <a:moveTo>
                    <a:pt x="0" y="0"/>
                  </a:moveTo>
                  <a:lnTo>
                    <a:pt x="0" y="6121"/>
                  </a:lnTo>
                  <a:lnTo>
                    <a:pt x="698" y="9385"/>
                  </a:lnTo>
                  <a:lnTo>
                    <a:pt x="132245" y="140004"/>
                  </a:lnTo>
                  <a:lnTo>
                    <a:pt x="144335" y="144932"/>
                  </a:lnTo>
                  <a:lnTo>
                    <a:pt x="151218" y="144932"/>
                  </a:lnTo>
                  <a:lnTo>
                    <a:pt x="290271" y="18097"/>
                  </a:lnTo>
                  <a:lnTo>
                    <a:pt x="295567" y="2654"/>
                  </a:lnTo>
                  <a:lnTo>
                    <a:pt x="290169" y="2336"/>
                  </a:lnTo>
                  <a:lnTo>
                    <a:pt x="290144" y="2552"/>
                  </a:lnTo>
                  <a:lnTo>
                    <a:pt x="279336" y="2743"/>
                  </a:lnTo>
                  <a:lnTo>
                    <a:pt x="153543" y="126885"/>
                  </a:lnTo>
                  <a:lnTo>
                    <a:pt x="146494" y="128714"/>
                  </a:lnTo>
                  <a:lnTo>
                    <a:pt x="143065" y="127558"/>
                  </a:lnTo>
                  <a:lnTo>
                    <a:pt x="141135" y="126022"/>
                  </a:lnTo>
                  <a:lnTo>
                    <a:pt x="18021" y="7810"/>
                  </a:lnTo>
                  <a:lnTo>
                    <a:pt x="16459" y="4902"/>
                  </a:lnTo>
                  <a:lnTo>
                    <a:pt x="16230" y="2895"/>
                  </a:lnTo>
                  <a:lnTo>
                    <a:pt x="16230" y="228"/>
                  </a:lnTo>
                  <a:lnTo>
                    <a:pt x="0" y="0"/>
                  </a:lnTo>
                  <a:close/>
                </a:path>
              </a:pathLst>
            </a:custGeom>
            <a:solidFill>
              <a:srgbClr val="2A282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204" name="object 241">
              <a:extLst>
                <a:ext uri="{FF2B5EF4-FFF2-40B4-BE49-F238E27FC236}">
                  <a16:creationId xmlns:a16="http://schemas.microsoft.com/office/drawing/2014/main" id="{BFF8775F-5551-4EED-AE0F-771D5BE1E8FD}"/>
                </a:ext>
              </a:extLst>
            </p:cNvPr>
            <p:cNvSpPr/>
            <p:nvPr/>
          </p:nvSpPr>
          <p:spPr>
            <a:xfrm>
              <a:off x="5874444" y="5358634"/>
              <a:ext cx="295910" cy="145415"/>
            </a:xfrm>
            <a:custGeom>
              <a:avLst/>
              <a:gdLst/>
              <a:ahLst/>
              <a:cxnLst/>
              <a:rect l="l" t="t" r="r" b="b"/>
              <a:pathLst>
                <a:path w="295910" h="145414">
                  <a:moveTo>
                    <a:pt x="0" y="0"/>
                  </a:moveTo>
                  <a:lnTo>
                    <a:pt x="0" y="6121"/>
                  </a:lnTo>
                  <a:lnTo>
                    <a:pt x="698" y="9385"/>
                  </a:lnTo>
                  <a:lnTo>
                    <a:pt x="132245" y="140004"/>
                  </a:lnTo>
                  <a:lnTo>
                    <a:pt x="144335" y="144932"/>
                  </a:lnTo>
                  <a:lnTo>
                    <a:pt x="151218" y="144932"/>
                  </a:lnTo>
                  <a:lnTo>
                    <a:pt x="290271" y="18097"/>
                  </a:lnTo>
                  <a:lnTo>
                    <a:pt x="295567" y="2654"/>
                  </a:lnTo>
                  <a:lnTo>
                    <a:pt x="290169" y="2336"/>
                  </a:lnTo>
                  <a:lnTo>
                    <a:pt x="290144" y="2552"/>
                  </a:lnTo>
                  <a:lnTo>
                    <a:pt x="279336" y="2743"/>
                  </a:lnTo>
                  <a:lnTo>
                    <a:pt x="153543" y="126885"/>
                  </a:lnTo>
                  <a:lnTo>
                    <a:pt x="146494" y="128714"/>
                  </a:lnTo>
                  <a:lnTo>
                    <a:pt x="143065" y="127558"/>
                  </a:lnTo>
                  <a:lnTo>
                    <a:pt x="141135" y="126022"/>
                  </a:lnTo>
                  <a:lnTo>
                    <a:pt x="18021" y="7810"/>
                  </a:lnTo>
                  <a:lnTo>
                    <a:pt x="16459" y="4902"/>
                  </a:lnTo>
                  <a:lnTo>
                    <a:pt x="16230" y="2895"/>
                  </a:lnTo>
                  <a:lnTo>
                    <a:pt x="16230" y="228"/>
                  </a:lnTo>
                  <a:lnTo>
                    <a:pt x="0" y="0"/>
                  </a:lnTo>
                  <a:close/>
                </a:path>
              </a:pathLst>
            </a:custGeom>
            <a:solidFill>
              <a:srgbClr val="2A282B"/>
            </a:solidFill>
          </p:spPr>
          <p:txBody>
            <a:bodyPr wrap="square" lIns="0" tIns="0" rIns="0" bIns="0" rtlCol="0"/>
            <a:lstStyle/>
            <a:p>
              <a:pPr defTabSz="1391900">
                <a:defRPr/>
              </a:pPr>
              <a:endParaRPr sz="2740">
                <a:solidFill>
                  <a:prstClr val="black"/>
                </a:solidFill>
                <a:latin typeface="Calibri" panose="020F0502020204030204"/>
              </a:endParaRPr>
            </a:p>
          </p:txBody>
        </p:sp>
        <p:sp>
          <p:nvSpPr>
            <p:cNvPr id="207" name="object 244">
              <a:extLst>
                <a:ext uri="{FF2B5EF4-FFF2-40B4-BE49-F238E27FC236}">
                  <a16:creationId xmlns:a16="http://schemas.microsoft.com/office/drawing/2014/main" id="{5B594CBD-40BF-4357-A1B7-74242574A3D3}"/>
                </a:ext>
              </a:extLst>
            </p:cNvPr>
            <p:cNvSpPr/>
            <p:nvPr/>
          </p:nvSpPr>
          <p:spPr>
            <a:xfrm>
              <a:off x="7967544" y="5358634"/>
              <a:ext cx="295910" cy="145415"/>
            </a:xfrm>
            <a:custGeom>
              <a:avLst/>
              <a:gdLst/>
              <a:ahLst/>
              <a:cxnLst/>
              <a:rect l="l" t="t" r="r" b="b"/>
              <a:pathLst>
                <a:path w="295910" h="145414">
                  <a:moveTo>
                    <a:pt x="0" y="0"/>
                  </a:moveTo>
                  <a:lnTo>
                    <a:pt x="0" y="6121"/>
                  </a:lnTo>
                  <a:lnTo>
                    <a:pt x="698" y="9385"/>
                  </a:lnTo>
                  <a:lnTo>
                    <a:pt x="132245" y="140004"/>
                  </a:lnTo>
                  <a:lnTo>
                    <a:pt x="144335" y="144932"/>
                  </a:lnTo>
                  <a:lnTo>
                    <a:pt x="151218" y="144932"/>
                  </a:lnTo>
                  <a:lnTo>
                    <a:pt x="290271" y="18097"/>
                  </a:lnTo>
                  <a:lnTo>
                    <a:pt x="295567" y="2654"/>
                  </a:lnTo>
                  <a:lnTo>
                    <a:pt x="290169" y="2336"/>
                  </a:lnTo>
                  <a:lnTo>
                    <a:pt x="290144" y="2552"/>
                  </a:lnTo>
                  <a:lnTo>
                    <a:pt x="279336" y="2743"/>
                  </a:lnTo>
                  <a:lnTo>
                    <a:pt x="153543" y="126885"/>
                  </a:lnTo>
                  <a:lnTo>
                    <a:pt x="146494" y="128714"/>
                  </a:lnTo>
                  <a:lnTo>
                    <a:pt x="143065" y="127558"/>
                  </a:lnTo>
                  <a:lnTo>
                    <a:pt x="141135" y="126022"/>
                  </a:lnTo>
                  <a:lnTo>
                    <a:pt x="18021" y="7810"/>
                  </a:lnTo>
                  <a:lnTo>
                    <a:pt x="16459" y="4902"/>
                  </a:lnTo>
                  <a:lnTo>
                    <a:pt x="16230" y="2895"/>
                  </a:lnTo>
                  <a:lnTo>
                    <a:pt x="16230" y="228"/>
                  </a:lnTo>
                  <a:lnTo>
                    <a:pt x="0" y="0"/>
                  </a:lnTo>
                  <a:close/>
                </a:path>
              </a:pathLst>
            </a:custGeom>
            <a:solidFill>
              <a:srgbClr val="2A282B"/>
            </a:solidFill>
          </p:spPr>
          <p:txBody>
            <a:bodyPr wrap="square" lIns="0" tIns="0" rIns="0" bIns="0" rtlCol="0"/>
            <a:lstStyle/>
            <a:p>
              <a:pPr defTabSz="1391900">
                <a:defRPr/>
              </a:pPr>
              <a:endParaRPr sz="2740">
                <a:solidFill>
                  <a:prstClr val="black"/>
                </a:solidFill>
                <a:latin typeface="Calibri" panose="020F0502020204030204"/>
              </a:endParaRPr>
            </a:p>
          </p:txBody>
        </p:sp>
      </p:grpSp>
      <p:pic>
        <p:nvPicPr>
          <p:cNvPr id="209" name="Resim 208">
            <a:extLst>
              <a:ext uri="{FF2B5EF4-FFF2-40B4-BE49-F238E27FC236}">
                <a16:creationId xmlns:a16="http://schemas.microsoft.com/office/drawing/2014/main" id="{BBC10A0D-5753-4E15-8AB1-5900C191B131}"/>
              </a:ext>
            </a:extLst>
          </p:cNvPr>
          <p:cNvPicPr/>
          <p:nvPr/>
        </p:nvPicPr>
        <p:blipFill>
          <a:blip r:embed="rId23">
            <a:extLst>
              <a:ext uri="{28A0092B-C50C-407E-A947-70E740481C1C}">
                <a14:useLocalDpi xmlns:a14="http://schemas.microsoft.com/office/drawing/2010/main" val="0"/>
              </a:ext>
            </a:extLst>
          </a:blip>
          <a:srcRect/>
          <a:stretch>
            <a:fillRect/>
          </a:stretch>
        </p:blipFill>
        <p:spPr bwMode="auto">
          <a:xfrm>
            <a:off x="594439" y="2491599"/>
            <a:ext cx="8136022" cy="2500154"/>
          </a:xfrm>
          <a:prstGeom prst="rect">
            <a:avLst/>
          </a:prstGeom>
          <a:noFill/>
          <a:ln>
            <a:noFill/>
          </a:ln>
        </p:spPr>
      </p:pic>
      <p:grpSp>
        <p:nvGrpSpPr>
          <p:cNvPr id="211" name="object 239">
            <a:extLst>
              <a:ext uri="{FF2B5EF4-FFF2-40B4-BE49-F238E27FC236}">
                <a16:creationId xmlns:a16="http://schemas.microsoft.com/office/drawing/2014/main" id="{4EADBBCF-BF34-4F30-8BE2-A805FBBF94B0}"/>
              </a:ext>
            </a:extLst>
          </p:cNvPr>
          <p:cNvGrpSpPr/>
          <p:nvPr/>
        </p:nvGrpSpPr>
        <p:grpSpPr>
          <a:xfrm rot="16200000">
            <a:off x="12135227" y="2480631"/>
            <a:ext cx="527331" cy="369608"/>
            <a:chOff x="4080639" y="4006902"/>
            <a:chExt cx="295910" cy="207010"/>
          </a:xfrm>
        </p:grpSpPr>
        <p:pic>
          <p:nvPicPr>
            <p:cNvPr id="212" name="object 240">
              <a:extLst>
                <a:ext uri="{FF2B5EF4-FFF2-40B4-BE49-F238E27FC236}">
                  <a16:creationId xmlns:a16="http://schemas.microsoft.com/office/drawing/2014/main" id="{98FEE924-9F1C-4259-B195-2FAFE423BA16}"/>
                </a:ext>
              </a:extLst>
            </p:cNvPr>
            <p:cNvPicPr/>
            <p:nvPr/>
          </p:nvPicPr>
          <p:blipFill>
            <a:blip r:embed="rId24" cstate="print">
              <a:duotone>
                <a:prstClr val="black"/>
                <a:schemeClr val="accent1">
                  <a:tint val="45000"/>
                  <a:satMod val="400000"/>
                </a:schemeClr>
              </a:duotone>
            </a:blip>
            <a:stretch>
              <a:fillRect/>
            </a:stretch>
          </p:blipFill>
          <p:spPr>
            <a:xfrm>
              <a:off x="4125098" y="4006902"/>
              <a:ext cx="206654" cy="206654"/>
            </a:xfrm>
            <a:prstGeom prst="rect">
              <a:avLst/>
            </a:prstGeom>
          </p:spPr>
        </p:pic>
        <p:sp>
          <p:nvSpPr>
            <p:cNvPr id="213" name="object 241">
              <a:extLst>
                <a:ext uri="{FF2B5EF4-FFF2-40B4-BE49-F238E27FC236}">
                  <a16:creationId xmlns:a16="http://schemas.microsoft.com/office/drawing/2014/main" id="{001CF2E0-88DD-4184-9D34-84E46D2BF75D}"/>
                </a:ext>
              </a:extLst>
            </p:cNvPr>
            <p:cNvSpPr/>
            <p:nvPr/>
          </p:nvSpPr>
          <p:spPr>
            <a:xfrm>
              <a:off x="4080639" y="4058154"/>
              <a:ext cx="295910" cy="145415"/>
            </a:xfrm>
            <a:custGeom>
              <a:avLst/>
              <a:gdLst/>
              <a:ahLst/>
              <a:cxnLst/>
              <a:rect l="l" t="t" r="r" b="b"/>
              <a:pathLst>
                <a:path w="295910" h="145414">
                  <a:moveTo>
                    <a:pt x="0" y="0"/>
                  </a:moveTo>
                  <a:lnTo>
                    <a:pt x="0" y="6121"/>
                  </a:lnTo>
                  <a:lnTo>
                    <a:pt x="698" y="9385"/>
                  </a:lnTo>
                  <a:lnTo>
                    <a:pt x="132245" y="140004"/>
                  </a:lnTo>
                  <a:lnTo>
                    <a:pt x="144335" y="144932"/>
                  </a:lnTo>
                  <a:lnTo>
                    <a:pt x="151218" y="144932"/>
                  </a:lnTo>
                  <a:lnTo>
                    <a:pt x="290271" y="18097"/>
                  </a:lnTo>
                  <a:lnTo>
                    <a:pt x="295567" y="2654"/>
                  </a:lnTo>
                  <a:lnTo>
                    <a:pt x="290169" y="2336"/>
                  </a:lnTo>
                  <a:lnTo>
                    <a:pt x="290144" y="2552"/>
                  </a:lnTo>
                  <a:lnTo>
                    <a:pt x="279336" y="2743"/>
                  </a:lnTo>
                  <a:lnTo>
                    <a:pt x="153543" y="126885"/>
                  </a:lnTo>
                  <a:lnTo>
                    <a:pt x="146494" y="128714"/>
                  </a:lnTo>
                  <a:lnTo>
                    <a:pt x="143065" y="127558"/>
                  </a:lnTo>
                  <a:lnTo>
                    <a:pt x="141135" y="126022"/>
                  </a:lnTo>
                  <a:lnTo>
                    <a:pt x="18021" y="7810"/>
                  </a:lnTo>
                  <a:lnTo>
                    <a:pt x="16459" y="4902"/>
                  </a:lnTo>
                  <a:lnTo>
                    <a:pt x="16230" y="2895"/>
                  </a:lnTo>
                  <a:lnTo>
                    <a:pt x="16230" y="228"/>
                  </a:lnTo>
                  <a:lnTo>
                    <a:pt x="0" y="0"/>
                  </a:lnTo>
                  <a:close/>
                </a:path>
              </a:pathLst>
            </a:custGeom>
            <a:solidFill>
              <a:srgbClr val="2A282B"/>
            </a:solidFill>
          </p:spPr>
          <p:txBody>
            <a:bodyPr wrap="square" lIns="0" tIns="0" rIns="0" bIns="0" rtlCol="0"/>
            <a:lstStyle/>
            <a:p>
              <a:pPr defTabSz="1391801">
                <a:defRPr/>
              </a:pPr>
              <a:endParaRPr sz="2131">
                <a:solidFill>
                  <a:srgbClr val="C00000"/>
                </a:solidFill>
              </a:endParaRPr>
            </a:p>
          </p:txBody>
        </p:sp>
      </p:grpSp>
      <p:sp>
        <p:nvSpPr>
          <p:cNvPr id="214" name="Dikdörtgen 213">
            <a:extLst>
              <a:ext uri="{FF2B5EF4-FFF2-40B4-BE49-F238E27FC236}">
                <a16:creationId xmlns:a16="http://schemas.microsoft.com/office/drawing/2014/main" id="{AA4D6F5D-0399-4422-99FF-8BDC9D913E42}"/>
              </a:ext>
            </a:extLst>
          </p:cNvPr>
          <p:cNvSpPr/>
          <p:nvPr/>
        </p:nvSpPr>
        <p:spPr>
          <a:xfrm>
            <a:off x="12646427" y="4724250"/>
            <a:ext cx="5259935" cy="1778949"/>
          </a:xfrm>
          <a:prstGeom prst="rect">
            <a:avLst/>
          </a:prstGeom>
        </p:spPr>
        <p:txBody>
          <a:bodyPr wrap="square">
            <a:spAutoFit/>
          </a:bodyPr>
          <a:lstStyle/>
          <a:p>
            <a:pPr defTabSz="1262175">
              <a:defRPr/>
            </a:pPr>
            <a:r>
              <a:rPr lang="tr-TR" sz="2740" i="1" kern="0" dirty="0">
                <a:solidFill>
                  <a:schemeClr val="bg2">
                    <a:lumMod val="25000"/>
                  </a:schemeClr>
                </a:solidFill>
                <a:cs typeface="Arial" panose="020B0604020202020204" pitchFamily="34" charset="0"/>
              </a:rPr>
              <a:t>Asrın felaketi sonrası edinilen tecrübeleri plana yansıtmak adına kurum görüşleri tekrar alınmış, taslak metin güncellenmiştir.</a:t>
            </a:r>
          </a:p>
        </p:txBody>
      </p:sp>
      <p:grpSp>
        <p:nvGrpSpPr>
          <p:cNvPr id="215" name="object 239">
            <a:extLst>
              <a:ext uri="{FF2B5EF4-FFF2-40B4-BE49-F238E27FC236}">
                <a16:creationId xmlns:a16="http://schemas.microsoft.com/office/drawing/2014/main" id="{563F4215-C285-45B2-8304-93616FA3CDB1}"/>
              </a:ext>
            </a:extLst>
          </p:cNvPr>
          <p:cNvGrpSpPr/>
          <p:nvPr/>
        </p:nvGrpSpPr>
        <p:grpSpPr>
          <a:xfrm rot="16200000">
            <a:off x="12128299" y="4844796"/>
            <a:ext cx="527331" cy="369608"/>
            <a:chOff x="4080639" y="4006902"/>
            <a:chExt cx="295910" cy="207010"/>
          </a:xfrm>
        </p:grpSpPr>
        <p:pic>
          <p:nvPicPr>
            <p:cNvPr id="216" name="object 240">
              <a:extLst>
                <a:ext uri="{FF2B5EF4-FFF2-40B4-BE49-F238E27FC236}">
                  <a16:creationId xmlns:a16="http://schemas.microsoft.com/office/drawing/2014/main" id="{BE67262A-CE16-4D28-B520-D4B9313AE2BB}"/>
                </a:ext>
              </a:extLst>
            </p:cNvPr>
            <p:cNvPicPr/>
            <p:nvPr/>
          </p:nvPicPr>
          <p:blipFill>
            <a:blip r:embed="rId24" cstate="print">
              <a:duotone>
                <a:prstClr val="black"/>
                <a:schemeClr val="accent1">
                  <a:tint val="45000"/>
                  <a:satMod val="400000"/>
                </a:schemeClr>
              </a:duotone>
            </a:blip>
            <a:stretch>
              <a:fillRect/>
            </a:stretch>
          </p:blipFill>
          <p:spPr>
            <a:xfrm>
              <a:off x="4125098" y="4006902"/>
              <a:ext cx="206654" cy="206654"/>
            </a:xfrm>
            <a:prstGeom prst="rect">
              <a:avLst/>
            </a:prstGeom>
          </p:spPr>
        </p:pic>
        <p:sp>
          <p:nvSpPr>
            <p:cNvPr id="217" name="object 241">
              <a:extLst>
                <a:ext uri="{FF2B5EF4-FFF2-40B4-BE49-F238E27FC236}">
                  <a16:creationId xmlns:a16="http://schemas.microsoft.com/office/drawing/2014/main" id="{5DB05842-82A1-4BB4-92B7-65853D082F4D}"/>
                </a:ext>
              </a:extLst>
            </p:cNvPr>
            <p:cNvSpPr/>
            <p:nvPr/>
          </p:nvSpPr>
          <p:spPr>
            <a:xfrm>
              <a:off x="4080639" y="4058154"/>
              <a:ext cx="295910" cy="145415"/>
            </a:xfrm>
            <a:custGeom>
              <a:avLst/>
              <a:gdLst/>
              <a:ahLst/>
              <a:cxnLst/>
              <a:rect l="l" t="t" r="r" b="b"/>
              <a:pathLst>
                <a:path w="295910" h="145414">
                  <a:moveTo>
                    <a:pt x="0" y="0"/>
                  </a:moveTo>
                  <a:lnTo>
                    <a:pt x="0" y="6121"/>
                  </a:lnTo>
                  <a:lnTo>
                    <a:pt x="698" y="9385"/>
                  </a:lnTo>
                  <a:lnTo>
                    <a:pt x="132245" y="140004"/>
                  </a:lnTo>
                  <a:lnTo>
                    <a:pt x="144335" y="144932"/>
                  </a:lnTo>
                  <a:lnTo>
                    <a:pt x="151218" y="144932"/>
                  </a:lnTo>
                  <a:lnTo>
                    <a:pt x="290271" y="18097"/>
                  </a:lnTo>
                  <a:lnTo>
                    <a:pt x="295567" y="2654"/>
                  </a:lnTo>
                  <a:lnTo>
                    <a:pt x="290169" y="2336"/>
                  </a:lnTo>
                  <a:lnTo>
                    <a:pt x="290144" y="2552"/>
                  </a:lnTo>
                  <a:lnTo>
                    <a:pt x="279336" y="2743"/>
                  </a:lnTo>
                  <a:lnTo>
                    <a:pt x="153543" y="126885"/>
                  </a:lnTo>
                  <a:lnTo>
                    <a:pt x="146494" y="128714"/>
                  </a:lnTo>
                  <a:lnTo>
                    <a:pt x="143065" y="127558"/>
                  </a:lnTo>
                  <a:lnTo>
                    <a:pt x="141135" y="126022"/>
                  </a:lnTo>
                  <a:lnTo>
                    <a:pt x="18021" y="7810"/>
                  </a:lnTo>
                  <a:lnTo>
                    <a:pt x="16459" y="4902"/>
                  </a:lnTo>
                  <a:lnTo>
                    <a:pt x="16230" y="2895"/>
                  </a:lnTo>
                  <a:lnTo>
                    <a:pt x="16230" y="228"/>
                  </a:lnTo>
                  <a:lnTo>
                    <a:pt x="0" y="0"/>
                  </a:lnTo>
                  <a:close/>
                </a:path>
              </a:pathLst>
            </a:custGeom>
            <a:solidFill>
              <a:srgbClr val="2A282B"/>
            </a:solidFill>
          </p:spPr>
          <p:txBody>
            <a:bodyPr wrap="square" lIns="0" tIns="0" rIns="0" bIns="0" rtlCol="0"/>
            <a:lstStyle/>
            <a:p>
              <a:pPr defTabSz="1391801">
                <a:defRPr/>
              </a:pPr>
              <a:endParaRPr sz="2131">
                <a:solidFill>
                  <a:srgbClr val="C00000"/>
                </a:solidFill>
              </a:endParaRPr>
            </a:p>
          </p:txBody>
        </p:sp>
      </p:grpSp>
      <p:sp>
        <p:nvSpPr>
          <p:cNvPr id="218" name="CustomShape 8">
            <a:extLst>
              <a:ext uri="{FF2B5EF4-FFF2-40B4-BE49-F238E27FC236}">
                <a16:creationId xmlns:a16="http://schemas.microsoft.com/office/drawing/2014/main" id="{5B307C39-9F6B-4803-94CA-6E391FAC7396}"/>
              </a:ext>
            </a:extLst>
          </p:cNvPr>
          <p:cNvSpPr/>
          <p:nvPr/>
        </p:nvSpPr>
        <p:spPr>
          <a:xfrm>
            <a:off x="12639957" y="7258149"/>
            <a:ext cx="5159557" cy="1403294"/>
          </a:xfrm>
          <a:prstGeom prst="rect">
            <a:avLst/>
          </a:prstGeom>
          <a:noFill/>
          <a:ln>
            <a:noFill/>
          </a:ln>
        </p:spPr>
        <p:style>
          <a:lnRef idx="0">
            <a:scrgbClr r="0" g="0" b="0"/>
          </a:lnRef>
          <a:fillRef idx="0">
            <a:scrgbClr r="0" g="0" b="0"/>
          </a:fillRef>
          <a:effectRef idx="0">
            <a:scrgbClr r="0" g="0" b="0"/>
          </a:effectRef>
          <a:fontRef idx="minor"/>
        </p:style>
        <p:txBody>
          <a:bodyPr wrap="square" lIns="136994" tIns="68497" rIns="136994" bIns="68497">
            <a:spAutoFit/>
          </a:bodyPr>
          <a:lstStyle/>
          <a:p>
            <a:pPr defTabSz="1262175">
              <a:defRPr/>
            </a:pPr>
            <a:r>
              <a:rPr lang="tr-TR" sz="2740" i="1" kern="0" dirty="0">
                <a:solidFill>
                  <a:schemeClr val="bg2">
                    <a:lumMod val="25000"/>
                  </a:schemeClr>
                </a:solidFill>
                <a:cs typeface="Arial" panose="020B0604020202020204" pitchFamily="34" charset="0"/>
              </a:rPr>
              <a:t>TASİP onay işlemleri başlatılmış olup, 2024 yılı sonunda ilan edilmesi planlanmaktadır.</a:t>
            </a:r>
          </a:p>
        </p:txBody>
      </p:sp>
      <p:grpSp>
        <p:nvGrpSpPr>
          <p:cNvPr id="219" name="object 239">
            <a:extLst>
              <a:ext uri="{FF2B5EF4-FFF2-40B4-BE49-F238E27FC236}">
                <a16:creationId xmlns:a16="http://schemas.microsoft.com/office/drawing/2014/main" id="{2A80F413-20ED-453C-9AFA-80C1433003D0}"/>
              </a:ext>
            </a:extLst>
          </p:cNvPr>
          <p:cNvGrpSpPr/>
          <p:nvPr/>
        </p:nvGrpSpPr>
        <p:grpSpPr>
          <a:xfrm rot="16200000">
            <a:off x="12118446" y="7441709"/>
            <a:ext cx="527331" cy="369608"/>
            <a:chOff x="4080639" y="4006902"/>
            <a:chExt cx="295910" cy="207010"/>
          </a:xfrm>
        </p:grpSpPr>
        <p:pic>
          <p:nvPicPr>
            <p:cNvPr id="220" name="object 240">
              <a:extLst>
                <a:ext uri="{FF2B5EF4-FFF2-40B4-BE49-F238E27FC236}">
                  <a16:creationId xmlns:a16="http://schemas.microsoft.com/office/drawing/2014/main" id="{E25E10BA-8B6E-4E87-8EE7-99FB492F6A85}"/>
                </a:ext>
              </a:extLst>
            </p:cNvPr>
            <p:cNvPicPr/>
            <p:nvPr/>
          </p:nvPicPr>
          <p:blipFill>
            <a:blip r:embed="rId24" cstate="print">
              <a:duotone>
                <a:prstClr val="black"/>
                <a:schemeClr val="accent1">
                  <a:tint val="45000"/>
                  <a:satMod val="400000"/>
                </a:schemeClr>
              </a:duotone>
            </a:blip>
            <a:stretch>
              <a:fillRect/>
            </a:stretch>
          </p:blipFill>
          <p:spPr>
            <a:xfrm>
              <a:off x="4125098" y="4006902"/>
              <a:ext cx="206654" cy="206654"/>
            </a:xfrm>
            <a:prstGeom prst="rect">
              <a:avLst/>
            </a:prstGeom>
          </p:spPr>
        </p:pic>
        <p:sp>
          <p:nvSpPr>
            <p:cNvPr id="221" name="object 241">
              <a:extLst>
                <a:ext uri="{FF2B5EF4-FFF2-40B4-BE49-F238E27FC236}">
                  <a16:creationId xmlns:a16="http://schemas.microsoft.com/office/drawing/2014/main" id="{2039F796-C264-42C7-A172-FF28DA325730}"/>
                </a:ext>
              </a:extLst>
            </p:cNvPr>
            <p:cNvSpPr/>
            <p:nvPr/>
          </p:nvSpPr>
          <p:spPr>
            <a:xfrm>
              <a:off x="4080639" y="4058154"/>
              <a:ext cx="295910" cy="145415"/>
            </a:xfrm>
            <a:custGeom>
              <a:avLst/>
              <a:gdLst/>
              <a:ahLst/>
              <a:cxnLst/>
              <a:rect l="l" t="t" r="r" b="b"/>
              <a:pathLst>
                <a:path w="295910" h="145414">
                  <a:moveTo>
                    <a:pt x="0" y="0"/>
                  </a:moveTo>
                  <a:lnTo>
                    <a:pt x="0" y="6121"/>
                  </a:lnTo>
                  <a:lnTo>
                    <a:pt x="698" y="9385"/>
                  </a:lnTo>
                  <a:lnTo>
                    <a:pt x="132245" y="140004"/>
                  </a:lnTo>
                  <a:lnTo>
                    <a:pt x="144335" y="144932"/>
                  </a:lnTo>
                  <a:lnTo>
                    <a:pt x="151218" y="144932"/>
                  </a:lnTo>
                  <a:lnTo>
                    <a:pt x="290271" y="18097"/>
                  </a:lnTo>
                  <a:lnTo>
                    <a:pt x="295567" y="2654"/>
                  </a:lnTo>
                  <a:lnTo>
                    <a:pt x="290169" y="2336"/>
                  </a:lnTo>
                  <a:lnTo>
                    <a:pt x="290144" y="2552"/>
                  </a:lnTo>
                  <a:lnTo>
                    <a:pt x="279336" y="2743"/>
                  </a:lnTo>
                  <a:lnTo>
                    <a:pt x="153543" y="126885"/>
                  </a:lnTo>
                  <a:lnTo>
                    <a:pt x="146494" y="128714"/>
                  </a:lnTo>
                  <a:lnTo>
                    <a:pt x="143065" y="127558"/>
                  </a:lnTo>
                  <a:lnTo>
                    <a:pt x="141135" y="126022"/>
                  </a:lnTo>
                  <a:lnTo>
                    <a:pt x="18021" y="7810"/>
                  </a:lnTo>
                  <a:lnTo>
                    <a:pt x="16459" y="4902"/>
                  </a:lnTo>
                  <a:lnTo>
                    <a:pt x="16230" y="2895"/>
                  </a:lnTo>
                  <a:lnTo>
                    <a:pt x="16230" y="228"/>
                  </a:lnTo>
                  <a:lnTo>
                    <a:pt x="0" y="0"/>
                  </a:lnTo>
                  <a:close/>
                </a:path>
              </a:pathLst>
            </a:custGeom>
            <a:solidFill>
              <a:srgbClr val="2A282B"/>
            </a:solidFill>
          </p:spPr>
          <p:txBody>
            <a:bodyPr wrap="square" lIns="0" tIns="0" rIns="0" bIns="0" rtlCol="0"/>
            <a:lstStyle/>
            <a:p>
              <a:pPr defTabSz="1391801">
                <a:defRPr/>
              </a:pPr>
              <a:endParaRPr sz="2131">
                <a:solidFill>
                  <a:srgbClr val="C00000"/>
                </a:solidFill>
              </a:endParaRPr>
            </a:p>
          </p:txBody>
        </p:sp>
      </p:grpSp>
      <p:sp>
        <p:nvSpPr>
          <p:cNvPr id="196" name="Dikdörtgen 195">
            <a:extLst>
              <a:ext uri="{FF2B5EF4-FFF2-40B4-BE49-F238E27FC236}">
                <a16:creationId xmlns:a16="http://schemas.microsoft.com/office/drawing/2014/main" id="{6F362AED-8111-4E7A-A93B-A494B9ED3C33}"/>
              </a:ext>
            </a:extLst>
          </p:cNvPr>
          <p:cNvSpPr/>
          <p:nvPr/>
        </p:nvSpPr>
        <p:spPr>
          <a:xfrm>
            <a:off x="12603650" y="2356884"/>
            <a:ext cx="5279864" cy="1778949"/>
          </a:xfrm>
          <a:prstGeom prst="rect">
            <a:avLst/>
          </a:prstGeom>
        </p:spPr>
        <p:txBody>
          <a:bodyPr wrap="square">
            <a:spAutoFit/>
          </a:bodyPr>
          <a:lstStyle/>
          <a:p>
            <a:pPr defTabSz="1262175">
              <a:defRPr/>
            </a:pPr>
            <a:r>
              <a:rPr lang="tr-TR" sz="2740" i="1" kern="0" dirty="0">
                <a:solidFill>
                  <a:schemeClr val="bg2">
                    <a:lumMod val="25000"/>
                  </a:schemeClr>
                </a:solidFill>
                <a:cs typeface="Arial" panose="020B0604020202020204" pitchFamily="34" charset="0"/>
              </a:rPr>
              <a:t>TASİP taslağına 2023 Şubat ayı içerisinde kurum içi ve kurum dışı resmi görüşler alınmaya başlanmıştır. </a:t>
            </a:r>
          </a:p>
        </p:txBody>
      </p:sp>
    </p:spTree>
    <p:extLst>
      <p:ext uri="{BB962C8B-B14F-4D97-AF65-F5344CB8AC3E}">
        <p14:creationId xmlns:p14="http://schemas.microsoft.com/office/powerpoint/2010/main" val="3381558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1">
            <a:extLst>
              <a:ext uri="{FF2B5EF4-FFF2-40B4-BE49-F238E27FC236}">
                <a16:creationId xmlns:a16="http://schemas.microsoft.com/office/drawing/2014/main" id="{72DA8695-7227-4C08-910B-7803371C1A56}"/>
              </a:ext>
            </a:extLst>
          </p:cNvPr>
          <p:cNvSpPr/>
          <p:nvPr/>
        </p:nvSpPr>
        <p:spPr>
          <a:xfrm>
            <a:off x="4897142" y="2927168"/>
            <a:ext cx="8765178" cy="4585063"/>
          </a:xfrm>
          <a:custGeom>
            <a:avLst/>
            <a:gdLst>
              <a:gd name="connsiteX0" fmla="*/ 0 w 2865615"/>
              <a:gd name="connsiteY0" fmla="*/ 143281 h 1432807"/>
              <a:gd name="connsiteX1" fmla="*/ 143281 w 2865615"/>
              <a:gd name="connsiteY1" fmla="*/ 0 h 1432807"/>
              <a:gd name="connsiteX2" fmla="*/ 2722334 w 2865615"/>
              <a:gd name="connsiteY2" fmla="*/ 0 h 1432807"/>
              <a:gd name="connsiteX3" fmla="*/ 2865615 w 2865615"/>
              <a:gd name="connsiteY3" fmla="*/ 143281 h 1432807"/>
              <a:gd name="connsiteX4" fmla="*/ 2865615 w 2865615"/>
              <a:gd name="connsiteY4" fmla="*/ 1289526 h 1432807"/>
              <a:gd name="connsiteX5" fmla="*/ 2722334 w 2865615"/>
              <a:gd name="connsiteY5" fmla="*/ 1432807 h 1432807"/>
              <a:gd name="connsiteX6" fmla="*/ 143281 w 2865615"/>
              <a:gd name="connsiteY6" fmla="*/ 1432807 h 1432807"/>
              <a:gd name="connsiteX7" fmla="*/ 0 w 2865615"/>
              <a:gd name="connsiteY7" fmla="*/ 1289526 h 1432807"/>
              <a:gd name="connsiteX8" fmla="*/ 0 w 2865615"/>
              <a:gd name="connsiteY8" fmla="*/ 143281 h 1432807"/>
              <a:gd name="connsiteX0" fmla="*/ 0 w 2869707"/>
              <a:gd name="connsiteY0" fmla="*/ 143281 h 1432807"/>
              <a:gd name="connsiteX1" fmla="*/ 143281 w 2869707"/>
              <a:gd name="connsiteY1" fmla="*/ 0 h 1432807"/>
              <a:gd name="connsiteX2" fmla="*/ 2722334 w 2869707"/>
              <a:gd name="connsiteY2" fmla="*/ 0 h 1432807"/>
              <a:gd name="connsiteX3" fmla="*/ 2865615 w 2869707"/>
              <a:gd name="connsiteY3" fmla="*/ 143281 h 1432807"/>
              <a:gd name="connsiteX4" fmla="*/ 2869707 w 2869707"/>
              <a:gd name="connsiteY4" fmla="*/ 735727 h 1432807"/>
              <a:gd name="connsiteX5" fmla="*/ 2865615 w 2869707"/>
              <a:gd name="connsiteY5" fmla="*/ 1289526 h 1432807"/>
              <a:gd name="connsiteX6" fmla="*/ 2722334 w 2869707"/>
              <a:gd name="connsiteY6" fmla="*/ 1432807 h 1432807"/>
              <a:gd name="connsiteX7" fmla="*/ 143281 w 2869707"/>
              <a:gd name="connsiteY7" fmla="*/ 1432807 h 1432807"/>
              <a:gd name="connsiteX8" fmla="*/ 0 w 2869707"/>
              <a:gd name="connsiteY8" fmla="*/ 1289526 h 1432807"/>
              <a:gd name="connsiteX9" fmla="*/ 0 w 2869707"/>
              <a:gd name="connsiteY9" fmla="*/ 143281 h 1432807"/>
              <a:gd name="connsiteX0" fmla="*/ 0 w 2869707"/>
              <a:gd name="connsiteY0" fmla="*/ 143281 h 1432807"/>
              <a:gd name="connsiteX1" fmla="*/ 143281 w 2869707"/>
              <a:gd name="connsiteY1" fmla="*/ 0 h 1432807"/>
              <a:gd name="connsiteX2" fmla="*/ 2722334 w 2869707"/>
              <a:gd name="connsiteY2" fmla="*/ 0 h 1432807"/>
              <a:gd name="connsiteX3" fmla="*/ 2865615 w 2869707"/>
              <a:gd name="connsiteY3" fmla="*/ 143281 h 1432807"/>
              <a:gd name="connsiteX4" fmla="*/ 2869707 w 2869707"/>
              <a:gd name="connsiteY4" fmla="*/ 735727 h 1432807"/>
              <a:gd name="connsiteX5" fmla="*/ 2865615 w 2869707"/>
              <a:gd name="connsiteY5" fmla="*/ 1289526 h 1432807"/>
              <a:gd name="connsiteX6" fmla="*/ 2722334 w 2869707"/>
              <a:gd name="connsiteY6" fmla="*/ 1432807 h 1432807"/>
              <a:gd name="connsiteX7" fmla="*/ 143281 w 2869707"/>
              <a:gd name="connsiteY7" fmla="*/ 1432807 h 1432807"/>
              <a:gd name="connsiteX8" fmla="*/ 0 w 2869707"/>
              <a:gd name="connsiteY8" fmla="*/ 1289526 h 1432807"/>
              <a:gd name="connsiteX9" fmla="*/ 555 w 2869707"/>
              <a:gd name="connsiteY9" fmla="*/ 701435 h 1432807"/>
              <a:gd name="connsiteX10" fmla="*/ 0 w 2869707"/>
              <a:gd name="connsiteY10" fmla="*/ 143281 h 1432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69707" h="1432807">
                <a:moveTo>
                  <a:pt x="0" y="143281"/>
                </a:moveTo>
                <a:cubicBezTo>
                  <a:pt x="0" y="64149"/>
                  <a:pt x="64149" y="0"/>
                  <a:pt x="143281" y="0"/>
                </a:cubicBezTo>
                <a:lnTo>
                  <a:pt x="2722334" y="0"/>
                </a:lnTo>
                <a:cubicBezTo>
                  <a:pt x="2801466" y="0"/>
                  <a:pt x="2865615" y="64149"/>
                  <a:pt x="2865615" y="143281"/>
                </a:cubicBezTo>
                <a:lnTo>
                  <a:pt x="2869707" y="735727"/>
                </a:lnTo>
                <a:lnTo>
                  <a:pt x="2865615" y="1289526"/>
                </a:lnTo>
                <a:cubicBezTo>
                  <a:pt x="2865615" y="1368658"/>
                  <a:pt x="2801466" y="1432807"/>
                  <a:pt x="2722334" y="1432807"/>
                </a:cubicBezTo>
                <a:lnTo>
                  <a:pt x="143281" y="1432807"/>
                </a:lnTo>
                <a:cubicBezTo>
                  <a:pt x="64149" y="1432807"/>
                  <a:pt x="0" y="1368658"/>
                  <a:pt x="0" y="1289526"/>
                </a:cubicBezTo>
                <a:lnTo>
                  <a:pt x="555" y="701435"/>
                </a:lnTo>
                <a:lnTo>
                  <a:pt x="0" y="143281"/>
                </a:lnTo>
                <a:close/>
              </a:path>
            </a:pathLst>
          </a:custGeom>
          <a:solidFill>
            <a:schemeClr val="accent3">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83240" tIns="83240" rIns="83240" bIns="83240" numCol="1" spcCol="1270" anchor="ctr" anchorCtr="0">
            <a:noAutofit/>
          </a:bodyPr>
          <a:lstStyle/>
          <a:p>
            <a:pPr algn="ctr" defTabSz="2889250">
              <a:lnSpc>
                <a:spcPct val="90000"/>
              </a:lnSpc>
              <a:spcBef>
                <a:spcPct val="0"/>
              </a:spcBef>
              <a:spcAft>
                <a:spcPct val="35000"/>
              </a:spcAft>
            </a:pPr>
            <a:r>
              <a:rPr lang="tr-TR" sz="6600" b="1" dirty="0">
                <a:solidFill>
                  <a:schemeClr val="tx1"/>
                </a:solidFill>
                <a:latin typeface="Calibri Light" panose="020F0302020204030204" pitchFamily="34" charset="0"/>
                <a:cs typeface="Calibri Light" panose="020F0302020204030204" pitchFamily="34" charset="0"/>
              </a:rPr>
              <a:t>TÜRKİYE AFET RİSK AZALTMA PLANI </a:t>
            </a:r>
          </a:p>
          <a:p>
            <a:pPr algn="ctr" defTabSz="2889250">
              <a:lnSpc>
                <a:spcPct val="90000"/>
              </a:lnSpc>
              <a:spcBef>
                <a:spcPct val="0"/>
              </a:spcBef>
              <a:spcAft>
                <a:spcPct val="35000"/>
              </a:spcAft>
            </a:pPr>
            <a:r>
              <a:rPr lang="tr-TR" sz="6600" b="1" dirty="0">
                <a:solidFill>
                  <a:schemeClr val="tx1"/>
                </a:solidFill>
                <a:latin typeface="Calibri Light" panose="020F0302020204030204" pitchFamily="34" charset="0"/>
                <a:cs typeface="Calibri Light" panose="020F0302020204030204" pitchFamily="34" charset="0"/>
              </a:rPr>
              <a:t>(TARAP)</a:t>
            </a:r>
            <a:endParaRPr lang="en-US" sz="6600" b="1" dirty="0">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67522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ACF13674-F843-46CE-B9BA-442405CC9A66}"/>
              </a:ext>
            </a:extLst>
          </p:cNvPr>
          <p:cNvSpPr txBox="1"/>
          <p:nvPr/>
        </p:nvSpPr>
        <p:spPr>
          <a:xfrm>
            <a:off x="142319" y="230843"/>
            <a:ext cx="9878033" cy="535531"/>
          </a:xfrm>
          <a:prstGeom prst="rect">
            <a:avLst/>
          </a:prstGeom>
          <a:noFill/>
        </p:spPr>
        <p:txBody>
          <a:bodyPr wrap="square" rtlCol="0">
            <a:spAutoFit/>
          </a:bodyPr>
          <a:lstStyle/>
          <a:p>
            <a:pPr>
              <a:lnSpc>
                <a:spcPct val="90000"/>
              </a:lnSpc>
              <a:spcBef>
                <a:spcPct val="0"/>
              </a:spcBef>
            </a:pPr>
            <a:r>
              <a:rPr lang="es-ES" sz="3200" b="1" dirty="0">
                <a:solidFill>
                  <a:srgbClr val="FFC000"/>
                </a:solidFill>
                <a:effectLst>
                  <a:outerShdw blurRad="38100" dist="38100" dir="2700000" algn="tl">
                    <a:srgbClr val="000000">
                      <a:alpha val="43137"/>
                    </a:srgbClr>
                  </a:outerShdw>
                </a:effectLst>
              </a:rPr>
              <a:t>TÜRKİYE AFET RİSK AZALTMA PLANI</a:t>
            </a:r>
            <a:r>
              <a:rPr lang="tr-TR" sz="3200" b="1" dirty="0">
                <a:solidFill>
                  <a:srgbClr val="FFC000"/>
                </a:solidFill>
                <a:effectLst>
                  <a:outerShdw blurRad="38100" dist="38100" dir="2700000" algn="tl">
                    <a:srgbClr val="000000">
                      <a:alpha val="43137"/>
                    </a:srgbClr>
                  </a:outerShdw>
                </a:effectLst>
              </a:rPr>
              <a:t> </a:t>
            </a:r>
            <a:r>
              <a:rPr lang="es-ES" sz="3200" b="1" dirty="0">
                <a:solidFill>
                  <a:srgbClr val="FFC000"/>
                </a:solidFill>
                <a:effectLst>
                  <a:outerShdw blurRad="38100" dist="38100" dir="2700000" algn="tl">
                    <a:srgbClr val="000000">
                      <a:alpha val="43137"/>
                    </a:srgbClr>
                  </a:outerShdw>
                </a:effectLst>
              </a:rPr>
              <a:t>-</a:t>
            </a:r>
            <a:r>
              <a:rPr lang="tr-TR" sz="3200" b="1" dirty="0">
                <a:solidFill>
                  <a:srgbClr val="FFC000"/>
                </a:solidFill>
                <a:effectLst>
                  <a:outerShdw blurRad="38100" dist="38100" dir="2700000" algn="tl">
                    <a:srgbClr val="000000">
                      <a:alpha val="43137"/>
                    </a:srgbClr>
                  </a:outerShdw>
                </a:effectLst>
              </a:rPr>
              <a:t> </a:t>
            </a:r>
            <a:r>
              <a:rPr lang="es-ES" sz="3200" b="1" dirty="0">
                <a:solidFill>
                  <a:srgbClr val="FFC000"/>
                </a:solidFill>
                <a:effectLst>
                  <a:outerShdw blurRad="38100" dist="38100" dir="2700000" algn="tl">
                    <a:srgbClr val="000000">
                      <a:alpha val="43137"/>
                    </a:srgbClr>
                  </a:outerShdw>
                </a:effectLst>
              </a:rPr>
              <a:t>TARAP NEDİR?</a:t>
            </a:r>
          </a:p>
        </p:txBody>
      </p:sp>
      <p:sp>
        <p:nvSpPr>
          <p:cNvPr id="2" name="İçerik Yer Tutucusu 2">
            <a:extLst>
              <a:ext uri="{FF2B5EF4-FFF2-40B4-BE49-F238E27FC236}">
                <a16:creationId xmlns:a16="http://schemas.microsoft.com/office/drawing/2014/main" id="{CD13A7D9-75DF-8D8C-2BA3-CDDF14A43C7A}"/>
              </a:ext>
            </a:extLst>
          </p:cNvPr>
          <p:cNvSpPr txBox="1">
            <a:spLocks/>
          </p:cNvSpPr>
          <p:nvPr/>
        </p:nvSpPr>
        <p:spPr>
          <a:xfrm>
            <a:off x="143029" y="1221453"/>
            <a:ext cx="8778803" cy="7541415"/>
          </a:xfrm>
          <a:prstGeom prst="rect">
            <a:avLst/>
          </a:prstGeom>
          <a:noFill/>
          <a:ln w="0">
            <a:noFill/>
          </a:ln>
        </p:spPr>
        <p:txBody>
          <a:bodyPr lIns="0" tIns="0" rIns="0" bIns="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50862" indent="-285750" algn="just">
              <a:lnSpc>
                <a:spcPct val="150000"/>
              </a:lnSpc>
              <a:spcBef>
                <a:spcPts val="0"/>
              </a:spcBef>
            </a:pPr>
            <a:r>
              <a:rPr lang="tr-TR" sz="2000" b="1" i="1" dirty="0"/>
              <a:t>Türkiye Afet Risk Azaltma Planı (TARAP); </a:t>
            </a:r>
            <a:r>
              <a:rPr lang="tr-TR" sz="2000" i="1" dirty="0"/>
              <a:t>afet risklerini en aza indirebilmek için afetler olmadan gerçekleştirilmesi gereken faaliyetleri bir süreç dahilinde sorumluları ve sorumlulukları ile birlikte tanımlayan sürdürülebilir bir plandır. </a:t>
            </a:r>
          </a:p>
          <a:p>
            <a:pPr marL="550862" indent="-285750">
              <a:lnSpc>
                <a:spcPct val="150000"/>
              </a:lnSpc>
              <a:spcBef>
                <a:spcPts val="0"/>
              </a:spcBef>
            </a:pPr>
            <a:endParaRPr lang="tr-TR" sz="2000" i="1" dirty="0"/>
          </a:p>
          <a:p>
            <a:pPr marL="550862" indent="-285750" algn="just">
              <a:lnSpc>
                <a:spcPct val="150000"/>
              </a:lnSpc>
              <a:spcBef>
                <a:spcPts val="0"/>
              </a:spcBef>
            </a:pPr>
            <a:r>
              <a:rPr lang="tr-TR" sz="2000" b="1" i="1" dirty="0"/>
              <a:t>TARAP</a:t>
            </a:r>
            <a:r>
              <a:rPr lang="tr-TR" sz="2000" i="1" dirty="0"/>
              <a:t> ile kaynakların etkin ve etkili kullanımı ile azami risk azaltma amaçlanmaktadır. </a:t>
            </a:r>
            <a:r>
              <a:rPr lang="tr-TR" sz="2000" b="1" i="1" dirty="0"/>
              <a:t>Dirençli toplumlar </a:t>
            </a:r>
            <a:r>
              <a:rPr lang="tr-TR" sz="2000" i="1" dirty="0"/>
              <a:t>ve </a:t>
            </a:r>
            <a:r>
              <a:rPr lang="tr-TR" sz="2000" b="1" i="1" dirty="0"/>
              <a:t>güvenli yaşam alanları</a:t>
            </a:r>
            <a:r>
              <a:rPr lang="tr-TR" sz="2000" i="1" dirty="0"/>
              <a:t> oluşturularak, afetten kaynaklı kayıplar mümkünse </a:t>
            </a:r>
            <a:r>
              <a:rPr lang="tr-TR" sz="2000" b="1" i="1" dirty="0"/>
              <a:t>önlenecek ya da en aza indirgenecektir. TARAP</a:t>
            </a:r>
            <a:r>
              <a:rPr lang="tr-TR" sz="2000" i="1" dirty="0"/>
              <a:t> bu konuda yol haritası niteliğindeki plan olup </a:t>
            </a:r>
            <a:r>
              <a:rPr lang="tr-TR" sz="2000" b="1" i="1" dirty="0"/>
              <a:t>sürdürülebilir kalkınmaya katkı </a:t>
            </a:r>
            <a:r>
              <a:rPr lang="tr-TR" sz="2000" i="1" dirty="0"/>
              <a:t>sağlamış olacaktır.</a:t>
            </a:r>
          </a:p>
        </p:txBody>
      </p:sp>
      <p:pic>
        <p:nvPicPr>
          <p:cNvPr id="5" name="Resim 74">
            <a:extLst>
              <a:ext uri="{FF2B5EF4-FFF2-40B4-BE49-F238E27FC236}">
                <a16:creationId xmlns:a16="http://schemas.microsoft.com/office/drawing/2014/main" id="{F6ABA1C7-A56A-95AA-ECE2-39AD3BA60932}"/>
              </a:ext>
            </a:extLst>
          </p:cNvPr>
          <p:cNvPicPr/>
          <p:nvPr/>
        </p:nvPicPr>
        <p:blipFill>
          <a:blip r:embed="rId2" cstate="email">
            <a:extLst>
              <a:ext uri="{28A0092B-C50C-407E-A947-70E740481C1C}">
                <a14:useLocalDpi xmlns:a14="http://schemas.microsoft.com/office/drawing/2010/main"/>
              </a:ext>
            </a:extLst>
          </a:blip>
          <a:stretch/>
        </p:blipFill>
        <p:spPr>
          <a:xfrm>
            <a:off x="0" y="5032776"/>
            <a:ext cx="4113623" cy="4751782"/>
          </a:xfrm>
          <a:prstGeom prst="rect">
            <a:avLst/>
          </a:prstGeom>
          <a:ln w="0">
            <a:noFill/>
          </a:ln>
          <a:effectLst>
            <a:outerShdw blurRad="63360" dist="37674" dir="8100000" sx="92000" sy="92000" algn="tr" rotWithShape="0">
              <a:srgbClr val="000000">
                <a:alpha val="87000"/>
              </a:srgbClr>
            </a:outerShdw>
          </a:effectLst>
        </p:spPr>
      </p:pic>
      <p:grpSp>
        <p:nvGrpSpPr>
          <p:cNvPr id="12" name="Grup 11">
            <a:extLst>
              <a:ext uri="{FF2B5EF4-FFF2-40B4-BE49-F238E27FC236}">
                <a16:creationId xmlns:a16="http://schemas.microsoft.com/office/drawing/2014/main" id="{39EE62B9-78BB-188A-F5F7-EE295E067F0F}"/>
              </a:ext>
            </a:extLst>
          </p:cNvPr>
          <p:cNvGrpSpPr/>
          <p:nvPr/>
        </p:nvGrpSpPr>
        <p:grpSpPr>
          <a:xfrm>
            <a:off x="3611083" y="7022343"/>
            <a:ext cx="5357529" cy="2195604"/>
            <a:chOff x="6873960" y="3992741"/>
            <a:chExt cx="4317803" cy="1814995"/>
          </a:xfrm>
        </p:grpSpPr>
        <p:pic>
          <p:nvPicPr>
            <p:cNvPr id="14" name="object 23">
              <a:extLst>
                <a:ext uri="{FF2B5EF4-FFF2-40B4-BE49-F238E27FC236}">
                  <a16:creationId xmlns:a16="http://schemas.microsoft.com/office/drawing/2014/main" id="{464459E9-869C-D2F8-447C-FDF7A901A541}"/>
                </a:ext>
              </a:extLst>
            </p:cNvPr>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6873960" y="3992741"/>
              <a:ext cx="4317803" cy="1814995"/>
            </a:xfrm>
            <a:prstGeom prst="rect">
              <a:avLst/>
            </a:prstGeom>
          </p:spPr>
        </p:pic>
        <p:grpSp>
          <p:nvGrpSpPr>
            <p:cNvPr id="15" name="Grup 14">
              <a:extLst>
                <a:ext uri="{FF2B5EF4-FFF2-40B4-BE49-F238E27FC236}">
                  <a16:creationId xmlns:a16="http://schemas.microsoft.com/office/drawing/2014/main" id="{2551FF5D-A0E9-0711-E065-3119898CACEF}"/>
                </a:ext>
              </a:extLst>
            </p:cNvPr>
            <p:cNvGrpSpPr/>
            <p:nvPr/>
          </p:nvGrpSpPr>
          <p:grpSpPr>
            <a:xfrm>
              <a:off x="7157956" y="4602564"/>
              <a:ext cx="900928" cy="786712"/>
              <a:chOff x="7157956" y="4602564"/>
              <a:chExt cx="900928" cy="786712"/>
            </a:xfrm>
          </p:grpSpPr>
          <p:sp>
            <p:nvSpPr>
              <p:cNvPr id="22" name="Metin kutusu 21">
                <a:extLst>
                  <a:ext uri="{FF2B5EF4-FFF2-40B4-BE49-F238E27FC236}">
                    <a16:creationId xmlns:a16="http://schemas.microsoft.com/office/drawing/2014/main" id="{34B9B768-A712-71EB-B8B2-C7567E68882D}"/>
                  </a:ext>
                </a:extLst>
              </p:cNvPr>
              <p:cNvSpPr txBox="1"/>
              <p:nvPr/>
            </p:nvSpPr>
            <p:spPr>
              <a:xfrm>
                <a:off x="7157956" y="4602564"/>
                <a:ext cx="884422" cy="489227"/>
              </a:xfrm>
              <a:prstGeom prst="rect">
                <a:avLst/>
              </a:prstGeom>
              <a:noFill/>
            </p:spPr>
            <p:txBody>
              <a:bodyPr wrap="square" rtlCol="0">
                <a:spAutoFit/>
              </a:bodyPr>
              <a:lstStyle/>
              <a:p>
                <a:pPr algn="ctr"/>
                <a:r>
                  <a:rPr lang="tr-TR" sz="2400" b="1" dirty="0">
                    <a:solidFill>
                      <a:srgbClr val="FF0000"/>
                    </a:solidFill>
                  </a:rPr>
                  <a:t>17</a:t>
                </a:r>
              </a:p>
            </p:txBody>
          </p:sp>
          <p:sp>
            <p:nvSpPr>
              <p:cNvPr id="23" name="Metin kutusu 22">
                <a:extLst>
                  <a:ext uri="{FF2B5EF4-FFF2-40B4-BE49-F238E27FC236}">
                    <a16:creationId xmlns:a16="http://schemas.microsoft.com/office/drawing/2014/main" id="{33D9DFE9-A576-9106-A05B-3E56530114FB}"/>
                  </a:ext>
                </a:extLst>
              </p:cNvPr>
              <p:cNvSpPr txBox="1"/>
              <p:nvPr/>
            </p:nvSpPr>
            <p:spPr>
              <a:xfrm>
                <a:off x="7174462" y="5019944"/>
                <a:ext cx="884422" cy="369332"/>
              </a:xfrm>
              <a:prstGeom prst="rect">
                <a:avLst/>
              </a:prstGeom>
              <a:noFill/>
            </p:spPr>
            <p:txBody>
              <a:bodyPr wrap="square" rtlCol="0">
                <a:spAutoFit/>
              </a:bodyPr>
              <a:lstStyle/>
              <a:p>
                <a:pPr algn="ctr"/>
                <a:r>
                  <a:rPr lang="tr-TR" i="1" dirty="0"/>
                  <a:t>Amaç</a:t>
                </a:r>
              </a:p>
            </p:txBody>
          </p:sp>
        </p:grpSp>
        <p:grpSp>
          <p:nvGrpSpPr>
            <p:cNvPr id="16" name="Grup 15">
              <a:extLst>
                <a:ext uri="{FF2B5EF4-FFF2-40B4-BE49-F238E27FC236}">
                  <a16:creationId xmlns:a16="http://schemas.microsoft.com/office/drawing/2014/main" id="{0EFCEC5E-C6CC-0552-6180-A38DB183E548}"/>
                </a:ext>
              </a:extLst>
            </p:cNvPr>
            <p:cNvGrpSpPr/>
            <p:nvPr/>
          </p:nvGrpSpPr>
          <p:grpSpPr>
            <a:xfrm>
              <a:off x="8604583" y="4572148"/>
              <a:ext cx="900928" cy="786712"/>
              <a:chOff x="8604583" y="4572148"/>
              <a:chExt cx="900928" cy="786712"/>
            </a:xfrm>
          </p:grpSpPr>
          <p:sp>
            <p:nvSpPr>
              <p:cNvPr id="20" name="Metin kutusu 19">
                <a:extLst>
                  <a:ext uri="{FF2B5EF4-FFF2-40B4-BE49-F238E27FC236}">
                    <a16:creationId xmlns:a16="http://schemas.microsoft.com/office/drawing/2014/main" id="{09A59B29-2AF5-A979-5ED5-32C7E79E0DD9}"/>
                  </a:ext>
                </a:extLst>
              </p:cNvPr>
              <p:cNvSpPr txBox="1"/>
              <p:nvPr/>
            </p:nvSpPr>
            <p:spPr>
              <a:xfrm>
                <a:off x="8604583" y="4572148"/>
                <a:ext cx="884422" cy="489227"/>
              </a:xfrm>
              <a:prstGeom prst="rect">
                <a:avLst/>
              </a:prstGeom>
              <a:noFill/>
            </p:spPr>
            <p:txBody>
              <a:bodyPr wrap="square" rtlCol="0">
                <a:spAutoFit/>
              </a:bodyPr>
              <a:lstStyle/>
              <a:p>
                <a:pPr algn="ctr"/>
                <a:r>
                  <a:rPr lang="tr-TR" sz="2400" b="1" dirty="0">
                    <a:solidFill>
                      <a:srgbClr val="FF0000"/>
                    </a:solidFill>
                  </a:rPr>
                  <a:t>66</a:t>
                </a:r>
              </a:p>
            </p:txBody>
          </p:sp>
          <p:sp>
            <p:nvSpPr>
              <p:cNvPr id="21" name="Metin kutusu 20">
                <a:extLst>
                  <a:ext uri="{FF2B5EF4-FFF2-40B4-BE49-F238E27FC236}">
                    <a16:creationId xmlns:a16="http://schemas.microsoft.com/office/drawing/2014/main" id="{43DA77CC-4A67-4846-050A-E5E923273853}"/>
                  </a:ext>
                </a:extLst>
              </p:cNvPr>
              <p:cNvSpPr txBox="1"/>
              <p:nvPr/>
            </p:nvSpPr>
            <p:spPr>
              <a:xfrm>
                <a:off x="8621089" y="4989528"/>
                <a:ext cx="884422" cy="369332"/>
              </a:xfrm>
              <a:prstGeom prst="rect">
                <a:avLst/>
              </a:prstGeom>
              <a:noFill/>
            </p:spPr>
            <p:txBody>
              <a:bodyPr wrap="square" rtlCol="0">
                <a:spAutoFit/>
              </a:bodyPr>
              <a:lstStyle/>
              <a:p>
                <a:pPr algn="ctr"/>
                <a:r>
                  <a:rPr lang="tr-TR" i="1" dirty="0"/>
                  <a:t>Hedef</a:t>
                </a:r>
              </a:p>
            </p:txBody>
          </p:sp>
        </p:grpSp>
        <p:grpSp>
          <p:nvGrpSpPr>
            <p:cNvPr id="17" name="Grup 16">
              <a:extLst>
                <a:ext uri="{FF2B5EF4-FFF2-40B4-BE49-F238E27FC236}">
                  <a16:creationId xmlns:a16="http://schemas.microsoft.com/office/drawing/2014/main" id="{7268FE2A-0F8D-25A7-D10F-65127DDE93D3}"/>
                </a:ext>
              </a:extLst>
            </p:cNvPr>
            <p:cNvGrpSpPr/>
            <p:nvPr/>
          </p:nvGrpSpPr>
          <p:grpSpPr>
            <a:xfrm>
              <a:off x="10027302" y="4590864"/>
              <a:ext cx="884422" cy="786712"/>
              <a:chOff x="10027302" y="4590864"/>
              <a:chExt cx="884422" cy="786712"/>
            </a:xfrm>
          </p:grpSpPr>
          <p:sp>
            <p:nvSpPr>
              <p:cNvPr id="18" name="Metin kutusu 17">
                <a:extLst>
                  <a:ext uri="{FF2B5EF4-FFF2-40B4-BE49-F238E27FC236}">
                    <a16:creationId xmlns:a16="http://schemas.microsoft.com/office/drawing/2014/main" id="{D308DB2E-991A-340A-76DC-B42EDC90E39D}"/>
                  </a:ext>
                </a:extLst>
              </p:cNvPr>
              <p:cNvSpPr txBox="1"/>
              <p:nvPr/>
            </p:nvSpPr>
            <p:spPr>
              <a:xfrm>
                <a:off x="10027302" y="4590864"/>
                <a:ext cx="884422" cy="489227"/>
              </a:xfrm>
              <a:prstGeom prst="rect">
                <a:avLst/>
              </a:prstGeom>
              <a:noFill/>
            </p:spPr>
            <p:txBody>
              <a:bodyPr wrap="square" rtlCol="0">
                <a:spAutoFit/>
              </a:bodyPr>
              <a:lstStyle/>
              <a:p>
                <a:pPr algn="ctr"/>
                <a:r>
                  <a:rPr lang="tr-TR" sz="2400" b="1" dirty="0">
                    <a:solidFill>
                      <a:srgbClr val="FF0000"/>
                    </a:solidFill>
                  </a:rPr>
                  <a:t>227</a:t>
                </a:r>
              </a:p>
            </p:txBody>
          </p:sp>
          <p:sp>
            <p:nvSpPr>
              <p:cNvPr id="19" name="Metin kutusu 18">
                <a:extLst>
                  <a:ext uri="{FF2B5EF4-FFF2-40B4-BE49-F238E27FC236}">
                    <a16:creationId xmlns:a16="http://schemas.microsoft.com/office/drawing/2014/main" id="{58904954-5FF4-B44F-1F85-5EEB5D6AEC44}"/>
                  </a:ext>
                </a:extLst>
              </p:cNvPr>
              <p:cNvSpPr txBox="1"/>
              <p:nvPr/>
            </p:nvSpPr>
            <p:spPr>
              <a:xfrm>
                <a:off x="10027302" y="5008244"/>
                <a:ext cx="884422" cy="369332"/>
              </a:xfrm>
              <a:prstGeom prst="rect">
                <a:avLst/>
              </a:prstGeom>
              <a:noFill/>
            </p:spPr>
            <p:txBody>
              <a:bodyPr wrap="square" rtlCol="0">
                <a:spAutoFit/>
              </a:bodyPr>
              <a:lstStyle/>
              <a:p>
                <a:pPr algn="ctr"/>
                <a:r>
                  <a:rPr lang="tr-TR" i="1" dirty="0"/>
                  <a:t>Eylem</a:t>
                </a:r>
              </a:p>
            </p:txBody>
          </p:sp>
        </p:grpSp>
      </p:grpSp>
      <p:sp>
        <p:nvSpPr>
          <p:cNvPr id="13" name="Metin kutusu 12">
            <a:extLst>
              <a:ext uri="{FF2B5EF4-FFF2-40B4-BE49-F238E27FC236}">
                <a16:creationId xmlns:a16="http://schemas.microsoft.com/office/drawing/2014/main" id="{A3461144-6C71-0EE5-DAC0-50D0F60A7EFB}"/>
              </a:ext>
            </a:extLst>
          </p:cNvPr>
          <p:cNvSpPr txBox="1"/>
          <p:nvPr/>
        </p:nvSpPr>
        <p:spPr>
          <a:xfrm>
            <a:off x="3744112" y="6579258"/>
            <a:ext cx="5071000" cy="369332"/>
          </a:xfrm>
          <a:prstGeom prst="rect">
            <a:avLst/>
          </a:prstGeom>
          <a:solidFill>
            <a:schemeClr val="accent2">
              <a:lumMod val="20000"/>
              <a:lumOff val="80000"/>
            </a:schemeClr>
          </a:solidFill>
        </p:spPr>
        <p:txBody>
          <a:bodyPr wrap="square" rtlCol="0">
            <a:spAutoFit/>
          </a:bodyPr>
          <a:lstStyle/>
          <a:p>
            <a:pPr algn="ctr"/>
            <a:r>
              <a:rPr lang="tr-TR" b="1" i="1" dirty="0"/>
              <a:t>TARAP KAPSAMINDA; </a:t>
            </a:r>
          </a:p>
        </p:txBody>
      </p:sp>
      <p:grpSp>
        <p:nvGrpSpPr>
          <p:cNvPr id="85" name="Grup 84">
            <a:extLst>
              <a:ext uri="{FF2B5EF4-FFF2-40B4-BE49-F238E27FC236}">
                <a16:creationId xmlns:a16="http://schemas.microsoft.com/office/drawing/2014/main" id="{51686F0A-F105-9CB3-4C54-326D410A6B10}"/>
              </a:ext>
            </a:extLst>
          </p:cNvPr>
          <p:cNvGrpSpPr/>
          <p:nvPr/>
        </p:nvGrpSpPr>
        <p:grpSpPr>
          <a:xfrm>
            <a:off x="9825576" y="4893835"/>
            <a:ext cx="8104010" cy="985431"/>
            <a:chOff x="255163" y="5748743"/>
            <a:chExt cx="8104010" cy="985431"/>
          </a:xfrm>
        </p:grpSpPr>
        <p:sp>
          <p:nvSpPr>
            <p:cNvPr id="86" name="object 13">
              <a:extLst>
                <a:ext uri="{FF2B5EF4-FFF2-40B4-BE49-F238E27FC236}">
                  <a16:creationId xmlns:a16="http://schemas.microsoft.com/office/drawing/2014/main" id="{267ABD95-9E7B-0C53-75C8-EA46BAEFAAD4}"/>
                </a:ext>
              </a:extLst>
            </p:cNvPr>
            <p:cNvSpPr/>
            <p:nvPr/>
          </p:nvSpPr>
          <p:spPr>
            <a:xfrm>
              <a:off x="255163" y="5748743"/>
              <a:ext cx="8104010" cy="985431"/>
            </a:xfrm>
            <a:custGeom>
              <a:avLst/>
              <a:gdLst/>
              <a:ahLst/>
              <a:cxnLst/>
              <a:rect l="l" t="t" r="r" b="b"/>
              <a:pathLst>
                <a:path w="4149090" h="1380489">
                  <a:moveTo>
                    <a:pt x="323494" y="0"/>
                  </a:moveTo>
                  <a:lnTo>
                    <a:pt x="0" y="0"/>
                  </a:lnTo>
                  <a:lnTo>
                    <a:pt x="0" y="1379994"/>
                  </a:lnTo>
                  <a:lnTo>
                    <a:pt x="323494" y="1379994"/>
                  </a:lnTo>
                  <a:lnTo>
                    <a:pt x="323494" y="0"/>
                  </a:lnTo>
                  <a:close/>
                </a:path>
                <a:path w="4149090" h="1380489">
                  <a:moveTo>
                    <a:pt x="4148747" y="12"/>
                  </a:moveTo>
                  <a:lnTo>
                    <a:pt x="434657" y="12"/>
                  </a:lnTo>
                  <a:lnTo>
                    <a:pt x="434657" y="1380007"/>
                  </a:lnTo>
                  <a:lnTo>
                    <a:pt x="4148747" y="1380007"/>
                  </a:lnTo>
                  <a:lnTo>
                    <a:pt x="4148747" y="12"/>
                  </a:lnTo>
                  <a:close/>
                </a:path>
              </a:pathLst>
            </a:custGeom>
            <a:solidFill>
              <a:schemeClr val="tx2">
                <a:lumMod val="50000"/>
              </a:schemeClr>
            </a:solidFill>
          </p:spPr>
          <p:txBody>
            <a:bodyPr wrap="square" lIns="0" tIns="0" rIns="0" bIns="0" rtlCol="0"/>
            <a:lstStyle/>
            <a:p>
              <a:pPr algn="ctr"/>
              <a:endParaRPr lang="tr-TR" i="1" dirty="0"/>
            </a:p>
          </p:txBody>
        </p:sp>
        <p:sp>
          <p:nvSpPr>
            <p:cNvPr id="87" name="Dikdörtgen 86">
              <a:extLst>
                <a:ext uri="{FF2B5EF4-FFF2-40B4-BE49-F238E27FC236}">
                  <a16:creationId xmlns:a16="http://schemas.microsoft.com/office/drawing/2014/main" id="{5C45C5EE-48FC-A046-49C8-0AB3384FC4FE}"/>
                </a:ext>
              </a:extLst>
            </p:cNvPr>
            <p:cNvSpPr/>
            <p:nvPr/>
          </p:nvSpPr>
          <p:spPr>
            <a:xfrm>
              <a:off x="1253465" y="5810844"/>
              <a:ext cx="6487608" cy="923330"/>
            </a:xfrm>
            <a:prstGeom prst="rect">
              <a:avLst/>
            </a:prstGeom>
          </p:spPr>
          <p:txBody>
            <a:bodyPr wrap="square">
              <a:spAutoFit/>
            </a:bodyPr>
            <a:lstStyle/>
            <a:p>
              <a:pPr algn="ctr"/>
              <a:r>
                <a:rPr lang="tr-TR" b="1" i="1" dirty="0">
                  <a:solidFill>
                    <a:schemeClr val="bg1"/>
                  </a:solidFill>
                  <a:latin typeface="Arial" panose="020B0604020202020204" pitchFamily="34" charset="0"/>
                  <a:cs typeface="Arial" panose="020B0604020202020204" pitchFamily="34" charset="0"/>
                </a:rPr>
                <a:t>TARAP </a:t>
              </a:r>
              <a:r>
                <a:rPr lang="tr-TR" b="1" i="1" dirty="0">
                  <a:solidFill>
                    <a:srgbClr val="FFC000"/>
                  </a:solidFill>
                  <a:latin typeface="Arial" panose="020B0604020202020204" pitchFamily="34" charset="0"/>
                  <a:cs typeface="Arial" panose="020B0604020202020204" pitchFamily="34" charset="0"/>
                </a:rPr>
                <a:t>Cumhurbaşkanımızın Onayı </a:t>
              </a:r>
              <a:r>
                <a:rPr lang="tr-TR" b="1" i="1" dirty="0">
                  <a:solidFill>
                    <a:schemeClr val="bg1"/>
                  </a:solidFill>
                  <a:latin typeface="Arial" panose="020B0604020202020204" pitchFamily="34" charset="0"/>
                  <a:cs typeface="Arial" panose="020B0604020202020204" pitchFamily="34" charset="0"/>
                </a:rPr>
                <a:t>İle </a:t>
              </a:r>
              <a:r>
                <a:rPr lang="tr-TR" b="1" i="1" dirty="0">
                  <a:solidFill>
                    <a:srgbClr val="FFC000"/>
                  </a:solidFill>
                  <a:latin typeface="Arial" panose="020B0604020202020204" pitchFamily="34" charset="0"/>
                  <a:cs typeface="Arial" panose="020B0604020202020204" pitchFamily="34" charset="0"/>
                </a:rPr>
                <a:t>8 Temmuz 2022 Tarihinde 31890 Sayılı </a:t>
              </a:r>
              <a:r>
                <a:rPr lang="tr-TR" b="1" i="1" dirty="0">
                  <a:solidFill>
                    <a:schemeClr val="bg1"/>
                  </a:solidFill>
                  <a:latin typeface="Arial" panose="020B0604020202020204" pitchFamily="34" charset="0"/>
                  <a:cs typeface="Arial" panose="020B0604020202020204" pitchFamily="34" charset="0"/>
                </a:rPr>
                <a:t>Resmi Gazete İle Yürürlüğe Girmiştir.</a:t>
              </a:r>
            </a:p>
          </p:txBody>
        </p:sp>
      </p:grpSp>
      <p:sp>
        <p:nvSpPr>
          <p:cNvPr id="88" name="Dikdörtgen 87">
            <a:extLst>
              <a:ext uri="{FF2B5EF4-FFF2-40B4-BE49-F238E27FC236}">
                <a16:creationId xmlns:a16="http://schemas.microsoft.com/office/drawing/2014/main" id="{A518854A-7050-477C-45E6-E70F306CD90A}"/>
              </a:ext>
            </a:extLst>
          </p:cNvPr>
          <p:cNvSpPr/>
          <p:nvPr/>
        </p:nvSpPr>
        <p:spPr>
          <a:xfrm>
            <a:off x="9770518" y="2320623"/>
            <a:ext cx="3379129" cy="1938992"/>
          </a:xfrm>
          <a:prstGeom prst="rect">
            <a:avLst/>
          </a:prstGeom>
        </p:spPr>
        <p:txBody>
          <a:bodyPr wrap="square">
            <a:spAutoFit/>
          </a:bodyPr>
          <a:lstStyle/>
          <a:p>
            <a:pPr algn="ctr"/>
            <a:r>
              <a:rPr lang="tr-TR" sz="2400" b="1" i="1" dirty="0">
                <a:solidFill>
                  <a:schemeClr val="tx2"/>
                </a:solidFill>
              </a:rPr>
              <a:t>TARAP afet risklerini azaltarak, doğrudan </a:t>
            </a:r>
            <a:r>
              <a:rPr lang="tr-TR" sz="2400" b="1" i="1" dirty="0"/>
              <a:t>sürdürülebilir kalkınmaya </a:t>
            </a:r>
            <a:r>
              <a:rPr lang="tr-TR" sz="2400" i="1" dirty="0"/>
              <a:t>katkı sağlayacaktır.</a:t>
            </a:r>
          </a:p>
        </p:txBody>
      </p:sp>
      <p:grpSp>
        <p:nvGrpSpPr>
          <p:cNvPr id="102" name="Grup 101">
            <a:extLst>
              <a:ext uri="{FF2B5EF4-FFF2-40B4-BE49-F238E27FC236}">
                <a16:creationId xmlns:a16="http://schemas.microsoft.com/office/drawing/2014/main" id="{C46EDB10-4470-A707-F9B0-46D96FCF6888}"/>
              </a:ext>
            </a:extLst>
          </p:cNvPr>
          <p:cNvGrpSpPr/>
          <p:nvPr/>
        </p:nvGrpSpPr>
        <p:grpSpPr>
          <a:xfrm>
            <a:off x="13705652" y="1909451"/>
            <a:ext cx="4179830" cy="2590489"/>
            <a:chOff x="5472312" y="2279935"/>
            <a:chExt cx="2057955" cy="1863998"/>
          </a:xfrm>
        </p:grpSpPr>
        <p:sp>
          <p:nvSpPr>
            <p:cNvPr id="103" name="object 27">
              <a:extLst>
                <a:ext uri="{FF2B5EF4-FFF2-40B4-BE49-F238E27FC236}">
                  <a16:creationId xmlns:a16="http://schemas.microsoft.com/office/drawing/2014/main" id="{00A3B956-E728-FFCD-AA25-CF03CBCEC96B}"/>
                </a:ext>
              </a:extLst>
            </p:cNvPr>
            <p:cNvSpPr txBox="1"/>
            <p:nvPr/>
          </p:nvSpPr>
          <p:spPr>
            <a:xfrm>
              <a:off x="5472312" y="2321361"/>
              <a:ext cx="970049" cy="671338"/>
            </a:xfrm>
            <a:prstGeom prst="rect">
              <a:avLst/>
            </a:prstGeom>
          </p:spPr>
          <p:txBody>
            <a:bodyPr vert="horz" wrap="square" lIns="0" tIns="12065" rIns="0" bIns="0" rtlCol="0">
              <a:spAutoFit/>
            </a:bodyPr>
            <a:lstStyle/>
            <a:p>
              <a:pPr algn="ctr">
                <a:lnSpc>
                  <a:spcPts val="3665"/>
                </a:lnSpc>
                <a:spcBef>
                  <a:spcPts val="95"/>
                </a:spcBef>
              </a:pPr>
              <a:r>
                <a:rPr lang="tr-TR" sz="3100" b="1" spc="100" dirty="0">
                  <a:latin typeface="Arial"/>
                  <a:cs typeface="Arial"/>
                </a:rPr>
                <a:t>3500</a:t>
              </a:r>
              <a:endParaRPr sz="3100" spc="100" dirty="0">
                <a:latin typeface="Arial"/>
                <a:cs typeface="Arial"/>
              </a:endParaRPr>
            </a:p>
            <a:p>
              <a:pPr algn="ctr"/>
              <a:r>
                <a:rPr lang="tr-TR" sz="1200" dirty="0"/>
                <a:t>Kuruma Anket Yapıldı</a:t>
              </a:r>
            </a:p>
          </p:txBody>
        </p:sp>
        <p:sp>
          <p:nvSpPr>
            <p:cNvPr id="104" name="object 28">
              <a:extLst>
                <a:ext uri="{FF2B5EF4-FFF2-40B4-BE49-F238E27FC236}">
                  <a16:creationId xmlns:a16="http://schemas.microsoft.com/office/drawing/2014/main" id="{02997C71-A849-B0ED-FA92-3344673856BA}"/>
                </a:ext>
              </a:extLst>
            </p:cNvPr>
            <p:cNvSpPr txBox="1"/>
            <p:nvPr/>
          </p:nvSpPr>
          <p:spPr>
            <a:xfrm>
              <a:off x="5602355" y="3228682"/>
              <a:ext cx="799846" cy="915251"/>
            </a:xfrm>
            <a:prstGeom prst="rect">
              <a:avLst/>
            </a:prstGeom>
          </p:spPr>
          <p:txBody>
            <a:bodyPr vert="horz" wrap="square" lIns="0" tIns="12065" rIns="0" bIns="0" rtlCol="0">
              <a:spAutoFit/>
            </a:bodyPr>
            <a:lstStyle/>
            <a:p>
              <a:pPr algn="ctr">
                <a:lnSpc>
                  <a:spcPts val="3665"/>
                </a:lnSpc>
                <a:spcBef>
                  <a:spcPts val="95"/>
                </a:spcBef>
              </a:pPr>
              <a:r>
                <a:rPr lang="tr-TR" sz="3100" b="1" spc="100" dirty="0">
                  <a:latin typeface="Arial"/>
                  <a:cs typeface="Arial"/>
                </a:rPr>
                <a:t>1500</a:t>
              </a:r>
              <a:endParaRPr sz="3100" spc="100" dirty="0">
                <a:latin typeface="Arial"/>
                <a:cs typeface="Arial"/>
              </a:endParaRPr>
            </a:p>
            <a:p>
              <a:pPr algn="ctr">
                <a:lnSpc>
                  <a:spcPts val="1145"/>
                </a:lnSpc>
              </a:pPr>
              <a:r>
                <a:rPr lang="tr-TR" sz="1200" dirty="0"/>
                <a:t>Katılımcıyla 6 </a:t>
              </a:r>
              <a:r>
                <a:rPr lang="tr-TR" sz="1200" dirty="0" err="1"/>
                <a:t>Çalıştay</a:t>
              </a:r>
              <a:r>
                <a:rPr lang="tr-TR" sz="1200" dirty="0"/>
                <a:t> Gerçekleştirildi</a:t>
              </a:r>
              <a:endParaRPr lang="tr-TR" sz="1200" spc="100" dirty="0">
                <a:cs typeface="Arial" panose="020B0604020202020204" pitchFamily="34" charset="0"/>
              </a:endParaRPr>
            </a:p>
          </p:txBody>
        </p:sp>
        <p:sp>
          <p:nvSpPr>
            <p:cNvPr id="105" name="object 29">
              <a:extLst>
                <a:ext uri="{FF2B5EF4-FFF2-40B4-BE49-F238E27FC236}">
                  <a16:creationId xmlns:a16="http://schemas.microsoft.com/office/drawing/2014/main" id="{0B4688AB-85A4-840F-0577-3592C3A31EBB}"/>
                </a:ext>
              </a:extLst>
            </p:cNvPr>
            <p:cNvSpPr txBox="1"/>
            <p:nvPr/>
          </p:nvSpPr>
          <p:spPr>
            <a:xfrm>
              <a:off x="6891149" y="2279935"/>
              <a:ext cx="524510" cy="921984"/>
            </a:xfrm>
            <a:prstGeom prst="rect">
              <a:avLst/>
            </a:prstGeom>
          </p:spPr>
          <p:txBody>
            <a:bodyPr vert="horz" wrap="square" lIns="0" tIns="12065" rIns="0" bIns="0" rtlCol="0">
              <a:spAutoFit/>
            </a:bodyPr>
            <a:lstStyle/>
            <a:p>
              <a:pPr algn="ctr">
                <a:lnSpc>
                  <a:spcPts val="3665"/>
                </a:lnSpc>
                <a:spcBef>
                  <a:spcPts val="95"/>
                </a:spcBef>
              </a:pPr>
              <a:r>
                <a:rPr lang="tr-TR" sz="3100" b="1" spc="100" dirty="0">
                  <a:latin typeface="Arial"/>
                  <a:cs typeface="Arial"/>
                </a:rPr>
                <a:t>107</a:t>
              </a:r>
              <a:endParaRPr sz="3100" spc="100" dirty="0">
                <a:latin typeface="Arial"/>
                <a:cs typeface="Arial"/>
              </a:endParaRPr>
            </a:p>
            <a:p>
              <a:pPr marL="24765" algn="ctr">
                <a:lnSpc>
                  <a:spcPts val="1145"/>
                </a:lnSpc>
              </a:pPr>
              <a:r>
                <a:rPr lang="tr-TR" sz="1200" dirty="0"/>
                <a:t>Kurum ve Kuruluşla Çalışıldı</a:t>
              </a:r>
              <a:endParaRPr lang="tr-TR" sz="1200" spc="-80" dirty="0">
                <a:cs typeface="Arial" panose="020B0604020202020204" pitchFamily="34" charset="0"/>
              </a:endParaRPr>
            </a:p>
          </p:txBody>
        </p:sp>
        <p:sp>
          <p:nvSpPr>
            <p:cNvPr id="106" name="object 30">
              <a:extLst>
                <a:ext uri="{FF2B5EF4-FFF2-40B4-BE49-F238E27FC236}">
                  <a16:creationId xmlns:a16="http://schemas.microsoft.com/office/drawing/2014/main" id="{0D1B1021-0174-EF83-0C1B-340862878B45}"/>
                </a:ext>
              </a:extLst>
            </p:cNvPr>
            <p:cNvSpPr txBox="1"/>
            <p:nvPr/>
          </p:nvSpPr>
          <p:spPr>
            <a:xfrm>
              <a:off x="6776522" y="3187258"/>
              <a:ext cx="753745" cy="780919"/>
            </a:xfrm>
            <a:prstGeom prst="rect">
              <a:avLst/>
            </a:prstGeom>
          </p:spPr>
          <p:txBody>
            <a:bodyPr vert="horz" wrap="square" lIns="0" tIns="12065" rIns="0" bIns="0" rtlCol="0">
              <a:spAutoFit/>
            </a:bodyPr>
            <a:lstStyle/>
            <a:p>
              <a:pPr algn="ctr">
                <a:lnSpc>
                  <a:spcPts val="3665"/>
                </a:lnSpc>
                <a:spcBef>
                  <a:spcPts val="95"/>
                </a:spcBef>
              </a:pPr>
              <a:r>
                <a:rPr lang="tr-TR" sz="3100" b="1" spc="100" dirty="0">
                  <a:latin typeface="Arial"/>
                  <a:cs typeface="Arial"/>
                </a:rPr>
                <a:t>11</a:t>
              </a:r>
              <a:endParaRPr sz="3100" spc="100" dirty="0">
                <a:latin typeface="Arial"/>
                <a:cs typeface="Arial"/>
              </a:endParaRPr>
            </a:p>
            <a:p>
              <a:pPr algn="ctr">
                <a:lnSpc>
                  <a:spcPts val="1145"/>
                </a:lnSpc>
              </a:pPr>
              <a:r>
                <a:rPr lang="tr-TR" sz="1200" dirty="0"/>
                <a:t>Farklı </a:t>
              </a:r>
              <a:r>
                <a:rPr lang="tr-TR" sz="1200" b="1" dirty="0"/>
                <a:t>Afet Türü </a:t>
              </a:r>
              <a:r>
                <a:rPr lang="tr-TR" sz="1200" dirty="0"/>
                <a:t>Çalışıldı</a:t>
              </a:r>
              <a:endParaRPr lang="tr-TR" sz="1200" spc="100" dirty="0">
                <a:cs typeface="Arial" panose="020B0604020202020204" pitchFamily="34" charset="0"/>
              </a:endParaRPr>
            </a:p>
          </p:txBody>
        </p:sp>
        <p:grpSp>
          <p:nvGrpSpPr>
            <p:cNvPr id="107" name="object 42">
              <a:extLst>
                <a:ext uri="{FF2B5EF4-FFF2-40B4-BE49-F238E27FC236}">
                  <a16:creationId xmlns:a16="http://schemas.microsoft.com/office/drawing/2014/main" id="{33915BCA-EE37-07AF-01A0-799132B81CC9}"/>
                </a:ext>
              </a:extLst>
            </p:cNvPr>
            <p:cNvGrpSpPr/>
            <p:nvPr/>
          </p:nvGrpSpPr>
          <p:grpSpPr>
            <a:xfrm>
              <a:off x="6571386" y="2388790"/>
              <a:ext cx="48895" cy="804545"/>
              <a:chOff x="6571386" y="2388790"/>
              <a:chExt cx="48895" cy="804545"/>
            </a:xfrm>
          </p:grpSpPr>
          <p:sp>
            <p:nvSpPr>
              <p:cNvPr id="111" name="object 43">
                <a:extLst>
                  <a:ext uri="{FF2B5EF4-FFF2-40B4-BE49-F238E27FC236}">
                    <a16:creationId xmlns:a16="http://schemas.microsoft.com/office/drawing/2014/main" id="{D52C5276-0139-4AEB-6A4C-AAED34F5B7E9}"/>
                  </a:ext>
                </a:extLst>
              </p:cNvPr>
              <p:cNvSpPr/>
              <p:nvPr/>
            </p:nvSpPr>
            <p:spPr>
              <a:xfrm>
                <a:off x="6595624" y="2388790"/>
                <a:ext cx="0" cy="804545"/>
              </a:xfrm>
              <a:custGeom>
                <a:avLst/>
                <a:gdLst/>
                <a:ahLst/>
                <a:cxnLst/>
                <a:rect l="l" t="t" r="r" b="b"/>
                <a:pathLst>
                  <a:path h="804544">
                    <a:moveTo>
                      <a:pt x="0" y="803986"/>
                    </a:moveTo>
                    <a:lnTo>
                      <a:pt x="0" y="0"/>
                    </a:lnTo>
                  </a:path>
                </a:pathLst>
              </a:custGeom>
              <a:ln w="6350">
                <a:solidFill>
                  <a:srgbClr val="414042"/>
                </a:solidFill>
              </a:ln>
            </p:spPr>
            <p:txBody>
              <a:bodyPr wrap="square" lIns="0" tIns="0" rIns="0" bIns="0" rtlCol="0"/>
              <a:lstStyle/>
              <a:p>
                <a:endParaRPr/>
              </a:p>
            </p:txBody>
          </p:sp>
          <p:sp>
            <p:nvSpPr>
              <p:cNvPr id="112" name="object 44">
                <a:extLst>
                  <a:ext uri="{FF2B5EF4-FFF2-40B4-BE49-F238E27FC236}">
                    <a16:creationId xmlns:a16="http://schemas.microsoft.com/office/drawing/2014/main" id="{E69256A8-F41D-BDEB-71F8-C8B36DDA431B}"/>
                  </a:ext>
                </a:extLst>
              </p:cNvPr>
              <p:cNvSpPr/>
              <p:nvPr/>
            </p:nvSpPr>
            <p:spPr>
              <a:xfrm>
                <a:off x="6571386" y="2704388"/>
                <a:ext cx="48895" cy="173355"/>
              </a:xfrm>
              <a:custGeom>
                <a:avLst/>
                <a:gdLst/>
                <a:ahLst/>
                <a:cxnLst/>
                <a:rect l="l" t="t" r="r" b="b"/>
                <a:pathLst>
                  <a:path w="48895" h="173355">
                    <a:moveTo>
                      <a:pt x="48463" y="0"/>
                    </a:moveTo>
                    <a:lnTo>
                      <a:pt x="0" y="0"/>
                    </a:lnTo>
                    <a:lnTo>
                      <a:pt x="0" y="172796"/>
                    </a:lnTo>
                    <a:lnTo>
                      <a:pt x="48463" y="172796"/>
                    </a:lnTo>
                    <a:lnTo>
                      <a:pt x="48463" y="0"/>
                    </a:lnTo>
                    <a:close/>
                  </a:path>
                </a:pathLst>
              </a:custGeom>
              <a:solidFill>
                <a:srgbClr val="414042"/>
              </a:solidFill>
            </p:spPr>
            <p:txBody>
              <a:bodyPr wrap="square" lIns="0" tIns="0" rIns="0" bIns="0" rtlCol="0"/>
              <a:lstStyle/>
              <a:p>
                <a:endParaRPr/>
              </a:p>
            </p:txBody>
          </p:sp>
        </p:grpSp>
        <p:grpSp>
          <p:nvGrpSpPr>
            <p:cNvPr id="108" name="object 45">
              <a:extLst>
                <a:ext uri="{FF2B5EF4-FFF2-40B4-BE49-F238E27FC236}">
                  <a16:creationId xmlns:a16="http://schemas.microsoft.com/office/drawing/2014/main" id="{141B3902-BDDE-4A4A-A65F-E32E339B245D}"/>
                </a:ext>
              </a:extLst>
            </p:cNvPr>
            <p:cNvGrpSpPr/>
            <p:nvPr/>
          </p:nvGrpSpPr>
          <p:grpSpPr>
            <a:xfrm>
              <a:off x="6571386" y="3320024"/>
              <a:ext cx="48895" cy="804545"/>
              <a:chOff x="6571386" y="3320024"/>
              <a:chExt cx="48895" cy="804545"/>
            </a:xfrm>
          </p:grpSpPr>
          <p:sp>
            <p:nvSpPr>
              <p:cNvPr id="109" name="object 46">
                <a:extLst>
                  <a:ext uri="{FF2B5EF4-FFF2-40B4-BE49-F238E27FC236}">
                    <a16:creationId xmlns:a16="http://schemas.microsoft.com/office/drawing/2014/main" id="{2958F2E1-FEDE-FCF0-5F76-9C3928C739E0}"/>
                  </a:ext>
                </a:extLst>
              </p:cNvPr>
              <p:cNvSpPr/>
              <p:nvPr/>
            </p:nvSpPr>
            <p:spPr>
              <a:xfrm>
                <a:off x="6595624" y="3320024"/>
                <a:ext cx="0" cy="804545"/>
              </a:xfrm>
              <a:custGeom>
                <a:avLst/>
                <a:gdLst/>
                <a:ahLst/>
                <a:cxnLst/>
                <a:rect l="l" t="t" r="r" b="b"/>
                <a:pathLst>
                  <a:path h="804545">
                    <a:moveTo>
                      <a:pt x="0" y="803986"/>
                    </a:moveTo>
                    <a:lnTo>
                      <a:pt x="0" y="0"/>
                    </a:lnTo>
                  </a:path>
                </a:pathLst>
              </a:custGeom>
              <a:ln w="6350">
                <a:solidFill>
                  <a:srgbClr val="414042"/>
                </a:solidFill>
              </a:ln>
            </p:spPr>
            <p:txBody>
              <a:bodyPr wrap="square" lIns="0" tIns="0" rIns="0" bIns="0" rtlCol="0"/>
              <a:lstStyle/>
              <a:p>
                <a:endParaRPr/>
              </a:p>
            </p:txBody>
          </p:sp>
          <p:sp>
            <p:nvSpPr>
              <p:cNvPr id="110" name="object 47">
                <a:extLst>
                  <a:ext uri="{FF2B5EF4-FFF2-40B4-BE49-F238E27FC236}">
                    <a16:creationId xmlns:a16="http://schemas.microsoft.com/office/drawing/2014/main" id="{1CF04AF3-89EC-C4C2-E1D5-DFC0DF8195BD}"/>
                  </a:ext>
                </a:extLst>
              </p:cNvPr>
              <p:cNvSpPr/>
              <p:nvPr/>
            </p:nvSpPr>
            <p:spPr>
              <a:xfrm>
                <a:off x="6571386" y="3635616"/>
                <a:ext cx="48895" cy="173355"/>
              </a:xfrm>
              <a:custGeom>
                <a:avLst/>
                <a:gdLst/>
                <a:ahLst/>
                <a:cxnLst/>
                <a:rect l="l" t="t" r="r" b="b"/>
                <a:pathLst>
                  <a:path w="48895" h="173354">
                    <a:moveTo>
                      <a:pt x="48463" y="0"/>
                    </a:moveTo>
                    <a:lnTo>
                      <a:pt x="0" y="0"/>
                    </a:lnTo>
                    <a:lnTo>
                      <a:pt x="0" y="172796"/>
                    </a:lnTo>
                    <a:lnTo>
                      <a:pt x="48463" y="172796"/>
                    </a:lnTo>
                    <a:lnTo>
                      <a:pt x="48463" y="0"/>
                    </a:lnTo>
                    <a:close/>
                  </a:path>
                </a:pathLst>
              </a:custGeom>
              <a:solidFill>
                <a:srgbClr val="414042"/>
              </a:solidFill>
            </p:spPr>
            <p:txBody>
              <a:bodyPr wrap="square" lIns="0" tIns="0" rIns="0" bIns="0" rtlCol="0"/>
              <a:lstStyle/>
              <a:p>
                <a:endParaRPr/>
              </a:p>
            </p:txBody>
          </p:sp>
        </p:grpSp>
      </p:grpSp>
      <p:grpSp>
        <p:nvGrpSpPr>
          <p:cNvPr id="113" name="Grafik 31">
            <a:extLst>
              <a:ext uri="{FF2B5EF4-FFF2-40B4-BE49-F238E27FC236}">
                <a16:creationId xmlns:a16="http://schemas.microsoft.com/office/drawing/2014/main" id="{3F52B6E7-B9CE-F68C-B2C4-FC9B7955491D}"/>
              </a:ext>
            </a:extLst>
          </p:cNvPr>
          <p:cNvGrpSpPr/>
          <p:nvPr/>
        </p:nvGrpSpPr>
        <p:grpSpPr>
          <a:xfrm rot="16200000">
            <a:off x="8831809" y="8290260"/>
            <a:ext cx="584776" cy="244703"/>
            <a:chOff x="5372162" y="4886590"/>
            <a:chExt cx="1526272" cy="574965"/>
          </a:xfrm>
          <a:solidFill>
            <a:schemeClr val="bg1"/>
          </a:solidFill>
        </p:grpSpPr>
        <p:sp>
          <p:nvSpPr>
            <p:cNvPr id="114" name="Serbest Form: Şekil 33">
              <a:extLst>
                <a:ext uri="{FF2B5EF4-FFF2-40B4-BE49-F238E27FC236}">
                  <a16:creationId xmlns:a16="http://schemas.microsoft.com/office/drawing/2014/main" id="{EF0C6BB3-9722-1E3A-41CB-F4BD42ED00E7}"/>
                </a:ext>
              </a:extLst>
            </p:cNvPr>
            <p:cNvSpPr/>
            <p:nvPr/>
          </p:nvSpPr>
          <p:spPr>
            <a:xfrm>
              <a:off x="5727956" y="5401388"/>
              <a:ext cx="31362" cy="47043"/>
            </a:xfrm>
            <a:custGeom>
              <a:avLst/>
              <a:gdLst>
                <a:gd name="connsiteX0" fmla="*/ 13961 w 31361"/>
                <a:gd name="connsiteY0" fmla="*/ 8159 h 47042"/>
                <a:gd name="connsiteX1" fmla="*/ 2148 w 31361"/>
                <a:gd name="connsiteY1" fmla="*/ 8159 h 47042"/>
                <a:gd name="connsiteX2" fmla="*/ 2148 w 31361"/>
                <a:gd name="connsiteY2" fmla="*/ 2148 h 47042"/>
                <a:gd name="connsiteX3" fmla="*/ 32360 w 31361"/>
                <a:gd name="connsiteY3" fmla="*/ 2148 h 47042"/>
                <a:gd name="connsiteX4" fmla="*/ 32360 w 31361"/>
                <a:gd name="connsiteY4" fmla="*/ 8159 h 47042"/>
                <a:gd name="connsiteX5" fmla="*/ 20495 w 31361"/>
                <a:gd name="connsiteY5" fmla="*/ 8159 h 47042"/>
                <a:gd name="connsiteX6" fmla="*/ 20495 w 31361"/>
                <a:gd name="connsiteY6" fmla="*/ 46734 h 47042"/>
                <a:gd name="connsiteX7" fmla="*/ 13961 w 31361"/>
                <a:gd name="connsiteY7" fmla="*/ 46734 h 47042"/>
                <a:gd name="connsiteX8" fmla="*/ 13961 w 31361"/>
                <a:gd name="connsiteY8" fmla="*/ 8159 h 4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61" h="47042">
                  <a:moveTo>
                    <a:pt x="13961" y="8159"/>
                  </a:moveTo>
                  <a:lnTo>
                    <a:pt x="2148" y="8159"/>
                  </a:lnTo>
                  <a:lnTo>
                    <a:pt x="2148" y="2148"/>
                  </a:lnTo>
                  <a:lnTo>
                    <a:pt x="32360" y="2148"/>
                  </a:lnTo>
                  <a:lnTo>
                    <a:pt x="32360" y="8159"/>
                  </a:lnTo>
                  <a:lnTo>
                    <a:pt x="20495" y="8159"/>
                  </a:lnTo>
                  <a:lnTo>
                    <a:pt x="20495" y="46734"/>
                  </a:lnTo>
                  <a:lnTo>
                    <a:pt x="13961" y="46734"/>
                  </a:lnTo>
                  <a:lnTo>
                    <a:pt x="13961" y="8159"/>
                  </a:lnTo>
                  <a:close/>
                </a:path>
              </a:pathLst>
            </a:custGeom>
            <a:grpFill/>
            <a:ln w="5219" cap="flat">
              <a:noFill/>
              <a:prstDash val="solid"/>
              <a:miter/>
            </a:ln>
          </p:spPr>
          <p:txBody>
            <a:bodyPr rtlCol="0" anchor="ctr"/>
            <a:lstStyle/>
            <a:p>
              <a:endParaRPr lang="tr-TR"/>
            </a:p>
          </p:txBody>
        </p:sp>
        <p:sp>
          <p:nvSpPr>
            <p:cNvPr id="115" name="Serbest Form: Şekil 34">
              <a:extLst>
                <a:ext uri="{FF2B5EF4-FFF2-40B4-BE49-F238E27FC236}">
                  <a16:creationId xmlns:a16="http://schemas.microsoft.com/office/drawing/2014/main" id="{16A11A43-53C9-1D7C-4681-14DA7505FF4D}"/>
                </a:ext>
              </a:extLst>
            </p:cNvPr>
            <p:cNvSpPr/>
            <p:nvPr/>
          </p:nvSpPr>
          <p:spPr>
            <a:xfrm>
              <a:off x="5762872" y="5402590"/>
              <a:ext cx="26135" cy="47043"/>
            </a:xfrm>
            <a:custGeom>
              <a:avLst/>
              <a:gdLst>
                <a:gd name="connsiteX0" fmla="*/ 2148 w 26134"/>
                <a:gd name="connsiteY0" fmla="*/ 13804 h 47042"/>
                <a:gd name="connsiteX1" fmla="*/ 8316 w 26134"/>
                <a:gd name="connsiteY1" fmla="*/ 13804 h 47042"/>
                <a:gd name="connsiteX2" fmla="*/ 8316 w 26134"/>
                <a:gd name="connsiteY2" fmla="*/ 32726 h 47042"/>
                <a:gd name="connsiteX3" fmla="*/ 10093 w 26134"/>
                <a:gd name="connsiteY3" fmla="*/ 37953 h 47042"/>
                <a:gd name="connsiteX4" fmla="*/ 14484 w 26134"/>
                <a:gd name="connsiteY4" fmla="*/ 39782 h 47042"/>
                <a:gd name="connsiteX5" fmla="*/ 18822 w 26134"/>
                <a:gd name="connsiteY5" fmla="*/ 37953 h 47042"/>
                <a:gd name="connsiteX6" fmla="*/ 20547 w 26134"/>
                <a:gd name="connsiteY6" fmla="*/ 32726 h 47042"/>
                <a:gd name="connsiteX7" fmla="*/ 20547 w 26134"/>
                <a:gd name="connsiteY7" fmla="*/ 13804 h 47042"/>
                <a:gd name="connsiteX8" fmla="*/ 26715 w 26134"/>
                <a:gd name="connsiteY8" fmla="*/ 13804 h 47042"/>
                <a:gd name="connsiteX9" fmla="*/ 26715 w 26134"/>
                <a:gd name="connsiteY9" fmla="*/ 45584 h 47042"/>
                <a:gd name="connsiteX10" fmla="*/ 20547 w 26134"/>
                <a:gd name="connsiteY10" fmla="*/ 45584 h 47042"/>
                <a:gd name="connsiteX11" fmla="*/ 20547 w 26134"/>
                <a:gd name="connsiteY11" fmla="*/ 42187 h 47042"/>
                <a:gd name="connsiteX12" fmla="*/ 20547 w 26134"/>
                <a:gd name="connsiteY12" fmla="*/ 42187 h 47042"/>
                <a:gd name="connsiteX13" fmla="*/ 12550 w 26134"/>
                <a:gd name="connsiteY13" fmla="*/ 45950 h 47042"/>
                <a:gd name="connsiteX14" fmla="*/ 5650 w 26134"/>
                <a:gd name="connsiteY14" fmla="*/ 43075 h 47042"/>
                <a:gd name="connsiteX15" fmla="*/ 2253 w 26134"/>
                <a:gd name="connsiteY15" fmla="*/ 34921 h 47042"/>
                <a:gd name="connsiteX16" fmla="*/ 5546 w 26134"/>
                <a:gd name="connsiteY16" fmla="*/ 2148 h 47042"/>
                <a:gd name="connsiteX17" fmla="*/ 12079 w 26134"/>
                <a:gd name="connsiteY17" fmla="*/ 2148 h 47042"/>
                <a:gd name="connsiteX18" fmla="*/ 12079 w 26134"/>
                <a:gd name="connsiteY18" fmla="*/ 8839 h 47042"/>
                <a:gd name="connsiteX19" fmla="*/ 5389 w 26134"/>
                <a:gd name="connsiteY19" fmla="*/ 8839 h 47042"/>
                <a:gd name="connsiteX20" fmla="*/ 16627 w 26134"/>
                <a:gd name="connsiteY20" fmla="*/ 2148 h 47042"/>
                <a:gd name="connsiteX21" fmla="*/ 23160 w 26134"/>
                <a:gd name="connsiteY21" fmla="*/ 2148 h 47042"/>
                <a:gd name="connsiteX22" fmla="*/ 23160 w 26134"/>
                <a:gd name="connsiteY22" fmla="*/ 8839 h 47042"/>
                <a:gd name="connsiteX23" fmla="*/ 16627 w 26134"/>
                <a:gd name="connsiteY23" fmla="*/ 8839 h 4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134" h="47042">
                  <a:moveTo>
                    <a:pt x="2148" y="13804"/>
                  </a:moveTo>
                  <a:lnTo>
                    <a:pt x="8316" y="13804"/>
                  </a:lnTo>
                  <a:lnTo>
                    <a:pt x="8316" y="32726"/>
                  </a:lnTo>
                  <a:cubicBezTo>
                    <a:pt x="8169" y="34639"/>
                    <a:pt x="8812" y="36526"/>
                    <a:pt x="10093" y="37953"/>
                  </a:cubicBezTo>
                  <a:cubicBezTo>
                    <a:pt x="11217" y="39181"/>
                    <a:pt x="12821" y="39850"/>
                    <a:pt x="14484" y="39782"/>
                  </a:cubicBezTo>
                  <a:cubicBezTo>
                    <a:pt x="16141" y="39897"/>
                    <a:pt x="17751" y="39218"/>
                    <a:pt x="18822" y="37953"/>
                  </a:cubicBezTo>
                  <a:cubicBezTo>
                    <a:pt x="20092" y="36521"/>
                    <a:pt x="20714" y="34634"/>
                    <a:pt x="20547" y="32726"/>
                  </a:cubicBezTo>
                  <a:lnTo>
                    <a:pt x="20547" y="13804"/>
                  </a:lnTo>
                  <a:lnTo>
                    <a:pt x="26715" y="13804"/>
                  </a:lnTo>
                  <a:lnTo>
                    <a:pt x="26715" y="45584"/>
                  </a:lnTo>
                  <a:lnTo>
                    <a:pt x="20547" y="45584"/>
                  </a:lnTo>
                  <a:lnTo>
                    <a:pt x="20547" y="42187"/>
                  </a:lnTo>
                  <a:lnTo>
                    <a:pt x="20547" y="42187"/>
                  </a:lnTo>
                  <a:cubicBezTo>
                    <a:pt x="18629" y="44638"/>
                    <a:pt x="15660" y="46034"/>
                    <a:pt x="12550" y="45950"/>
                  </a:cubicBezTo>
                  <a:cubicBezTo>
                    <a:pt x="9973" y="45877"/>
                    <a:pt x="7516" y="44852"/>
                    <a:pt x="5650" y="43075"/>
                  </a:cubicBezTo>
                  <a:cubicBezTo>
                    <a:pt x="3366" y="40995"/>
                    <a:pt x="2127" y="38010"/>
                    <a:pt x="2253" y="34921"/>
                  </a:cubicBezTo>
                  <a:close/>
                  <a:moveTo>
                    <a:pt x="5546" y="2148"/>
                  </a:moveTo>
                  <a:lnTo>
                    <a:pt x="12079" y="2148"/>
                  </a:lnTo>
                  <a:lnTo>
                    <a:pt x="12079" y="8839"/>
                  </a:lnTo>
                  <a:lnTo>
                    <a:pt x="5389" y="8839"/>
                  </a:lnTo>
                  <a:close/>
                  <a:moveTo>
                    <a:pt x="16627" y="2148"/>
                  </a:moveTo>
                  <a:lnTo>
                    <a:pt x="23160" y="2148"/>
                  </a:lnTo>
                  <a:lnTo>
                    <a:pt x="23160" y="8839"/>
                  </a:lnTo>
                  <a:lnTo>
                    <a:pt x="16627" y="8839"/>
                  </a:lnTo>
                  <a:close/>
                </a:path>
              </a:pathLst>
            </a:custGeom>
            <a:grpFill/>
            <a:ln w="5219" cap="flat">
              <a:noFill/>
              <a:prstDash val="solid"/>
              <a:miter/>
            </a:ln>
          </p:spPr>
          <p:txBody>
            <a:bodyPr rtlCol="0" anchor="ctr"/>
            <a:lstStyle/>
            <a:p>
              <a:endParaRPr lang="tr-TR"/>
            </a:p>
          </p:txBody>
        </p:sp>
        <p:sp>
          <p:nvSpPr>
            <p:cNvPr id="116" name="Serbest Form: Şekil 35">
              <a:extLst>
                <a:ext uri="{FF2B5EF4-FFF2-40B4-BE49-F238E27FC236}">
                  <a16:creationId xmlns:a16="http://schemas.microsoft.com/office/drawing/2014/main" id="{6956EDC7-A93B-19E2-1644-AEFFA7934507}"/>
                </a:ext>
              </a:extLst>
            </p:cNvPr>
            <p:cNvSpPr/>
            <p:nvPr/>
          </p:nvSpPr>
          <p:spPr>
            <a:xfrm>
              <a:off x="5796063" y="5413877"/>
              <a:ext cx="20908" cy="36589"/>
            </a:xfrm>
            <a:custGeom>
              <a:avLst/>
              <a:gdLst>
                <a:gd name="connsiteX0" fmla="*/ 2305 w 20907"/>
                <a:gd name="connsiteY0" fmla="*/ 2517 h 36588"/>
                <a:gd name="connsiteX1" fmla="*/ 8473 w 20907"/>
                <a:gd name="connsiteY1" fmla="*/ 2517 h 36588"/>
                <a:gd name="connsiteX2" fmla="*/ 8473 w 20907"/>
                <a:gd name="connsiteY2" fmla="*/ 5915 h 36588"/>
                <a:gd name="connsiteX3" fmla="*/ 8473 w 20907"/>
                <a:gd name="connsiteY3" fmla="*/ 5915 h 36588"/>
                <a:gd name="connsiteX4" fmla="*/ 16470 w 20907"/>
                <a:gd name="connsiteY4" fmla="*/ 2152 h 36588"/>
                <a:gd name="connsiteX5" fmla="*/ 22899 w 20907"/>
                <a:gd name="connsiteY5" fmla="*/ 4556 h 36588"/>
                <a:gd name="connsiteX6" fmla="*/ 18404 w 20907"/>
                <a:gd name="connsiteY6" fmla="*/ 10097 h 36588"/>
                <a:gd name="connsiteX7" fmla="*/ 14327 w 20907"/>
                <a:gd name="connsiteY7" fmla="*/ 8476 h 36588"/>
                <a:gd name="connsiteX8" fmla="*/ 10302 w 20907"/>
                <a:gd name="connsiteY8" fmla="*/ 10097 h 36588"/>
                <a:gd name="connsiteX9" fmla="*/ 8316 w 20907"/>
                <a:gd name="connsiteY9" fmla="*/ 15323 h 36588"/>
                <a:gd name="connsiteX10" fmla="*/ 8316 w 20907"/>
                <a:gd name="connsiteY10" fmla="*/ 34506 h 36588"/>
                <a:gd name="connsiteX11" fmla="*/ 2148 w 20907"/>
                <a:gd name="connsiteY11" fmla="*/ 34506 h 3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07" h="36588">
                  <a:moveTo>
                    <a:pt x="2305" y="2517"/>
                  </a:moveTo>
                  <a:lnTo>
                    <a:pt x="8473" y="2517"/>
                  </a:lnTo>
                  <a:lnTo>
                    <a:pt x="8473" y="5915"/>
                  </a:lnTo>
                  <a:lnTo>
                    <a:pt x="8473" y="5915"/>
                  </a:lnTo>
                  <a:cubicBezTo>
                    <a:pt x="10391" y="3464"/>
                    <a:pt x="13360" y="2068"/>
                    <a:pt x="16470" y="2152"/>
                  </a:cubicBezTo>
                  <a:cubicBezTo>
                    <a:pt x="18838" y="2136"/>
                    <a:pt x="21127" y="2993"/>
                    <a:pt x="22899" y="4556"/>
                  </a:cubicBezTo>
                  <a:lnTo>
                    <a:pt x="18404" y="10097"/>
                  </a:lnTo>
                  <a:cubicBezTo>
                    <a:pt x="17285" y="9077"/>
                    <a:pt x="15837" y="8502"/>
                    <a:pt x="14327" y="8476"/>
                  </a:cubicBezTo>
                  <a:cubicBezTo>
                    <a:pt x="12816" y="8408"/>
                    <a:pt x="11348" y="8999"/>
                    <a:pt x="10302" y="10097"/>
                  </a:cubicBezTo>
                  <a:cubicBezTo>
                    <a:pt x="8849" y="11424"/>
                    <a:pt x="8112" y="13363"/>
                    <a:pt x="8316" y="15323"/>
                  </a:cubicBezTo>
                  <a:lnTo>
                    <a:pt x="8316" y="34506"/>
                  </a:lnTo>
                  <a:lnTo>
                    <a:pt x="2148" y="34506"/>
                  </a:lnTo>
                  <a:close/>
                </a:path>
              </a:pathLst>
            </a:custGeom>
            <a:grpFill/>
            <a:ln w="5219" cap="flat">
              <a:noFill/>
              <a:prstDash val="solid"/>
              <a:miter/>
            </a:ln>
          </p:spPr>
          <p:txBody>
            <a:bodyPr rtlCol="0" anchor="ctr"/>
            <a:lstStyle/>
            <a:p>
              <a:endParaRPr lang="tr-TR"/>
            </a:p>
          </p:txBody>
        </p:sp>
        <p:sp>
          <p:nvSpPr>
            <p:cNvPr id="117" name="Serbest Form: Şekil 36">
              <a:extLst>
                <a:ext uri="{FF2B5EF4-FFF2-40B4-BE49-F238E27FC236}">
                  <a16:creationId xmlns:a16="http://schemas.microsoft.com/office/drawing/2014/main" id="{5AFCCFD7-C358-2AFA-2055-966D31DBA0B5}"/>
                </a:ext>
              </a:extLst>
            </p:cNvPr>
            <p:cNvSpPr/>
            <p:nvPr/>
          </p:nvSpPr>
          <p:spPr>
            <a:xfrm>
              <a:off x="5820316" y="5401388"/>
              <a:ext cx="26135" cy="47043"/>
            </a:xfrm>
            <a:custGeom>
              <a:avLst/>
              <a:gdLst>
                <a:gd name="connsiteX0" fmla="*/ 2148 w 26134"/>
                <a:gd name="connsiteY0" fmla="*/ 2148 h 47042"/>
                <a:gd name="connsiteX1" fmla="*/ 8316 w 26134"/>
                <a:gd name="connsiteY1" fmla="*/ 2148 h 47042"/>
                <a:gd name="connsiteX2" fmla="*/ 8316 w 26134"/>
                <a:gd name="connsiteY2" fmla="*/ 29903 h 47042"/>
                <a:gd name="connsiteX3" fmla="*/ 8420 w 26134"/>
                <a:gd name="connsiteY3" fmla="*/ 29903 h 47042"/>
                <a:gd name="connsiteX4" fmla="*/ 20286 w 26134"/>
                <a:gd name="connsiteY4" fmla="*/ 15006 h 47042"/>
                <a:gd name="connsiteX5" fmla="*/ 27656 w 26134"/>
                <a:gd name="connsiteY5" fmla="*/ 15006 h 47042"/>
                <a:gd name="connsiteX6" fmla="*/ 17045 w 26134"/>
                <a:gd name="connsiteY6" fmla="*/ 27394 h 47042"/>
                <a:gd name="connsiteX7" fmla="*/ 29119 w 26134"/>
                <a:gd name="connsiteY7" fmla="*/ 46734 h 47042"/>
                <a:gd name="connsiteX8" fmla="*/ 21383 w 26134"/>
                <a:gd name="connsiteY8" fmla="*/ 46734 h 47042"/>
                <a:gd name="connsiteX9" fmla="*/ 13177 w 26134"/>
                <a:gd name="connsiteY9" fmla="*/ 31889 h 47042"/>
                <a:gd name="connsiteX10" fmla="*/ 8316 w 26134"/>
                <a:gd name="connsiteY10" fmla="*/ 37587 h 47042"/>
                <a:gd name="connsiteX11" fmla="*/ 8316 w 26134"/>
                <a:gd name="connsiteY11" fmla="*/ 46734 h 47042"/>
                <a:gd name="connsiteX12" fmla="*/ 2148 w 26134"/>
                <a:gd name="connsiteY12" fmla="*/ 46734 h 47042"/>
                <a:gd name="connsiteX13" fmla="*/ 2148 w 26134"/>
                <a:gd name="connsiteY13" fmla="*/ 2148 h 4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34" h="47042">
                  <a:moveTo>
                    <a:pt x="2148" y="2148"/>
                  </a:moveTo>
                  <a:lnTo>
                    <a:pt x="8316" y="2148"/>
                  </a:lnTo>
                  <a:lnTo>
                    <a:pt x="8316" y="29903"/>
                  </a:lnTo>
                  <a:lnTo>
                    <a:pt x="8420" y="29903"/>
                  </a:lnTo>
                  <a:lnTo>
                    <a:pt x="20286" y="15006"/>
                  </a:lnTo>
                  <a:lnTo>
                    <a:pt x="27656" y="15006"/>
                  </a:lnTo>
                  <a:lnTo>
                    <a:pt x="17045" y="27394"/>
                  </a:lnTo>
                  <a:lnTo>
                    <a:pt x="29119" y="46734"/>
                  </a:lnTo>
                  <a:lnTo>
                    <a:pt x="21383" y="46734"/>
                  </a:lnTo>
                  <a:lnTo>
                    <a:pt x="13177" y="31889"/>
                  </a:lnTo>
                  <a:lnTo>
                    <a:pt x="8316" y="37587"/>
                  </a:lnTo>
                  <a:lnTo>
                    <a:pt x="8316" y="46734"/>
                  </a:lnTo>
                  <a:lnTo>
                    <a:pt x="2148" y="46734"/>
                  </a:lnTo>
                  <a:lnTo>
                    <a:pt x="2148" y="2148"/>
                  </a:lnTo>
                  <a:close/>
                </a:path>
              </a:pathLst>
            </a:custGeom>
            <a:grpFill/>
            <a:ln w="5219" cap="flat">
              <a:noFill/>
              <a:prstDash val="solid"/>
              <a:miter/>
            </a:ln>
          </p:spPr>
          <p:txBody>
            <a:bodyPr rtlCol="0" anchor="ctr"/>
            <a:lstStyle/>
            <a:p>
              <a:endParaRPr lang="tr-TR"/>
            </a:p>
          </p:txBody>
        </p:sp>
        <p:sp>
          <p:nvSpPr>
            <p:cNvPr id="118" name="Serbest Form: Şekil 37">
              <a:extLst>
                <a:ext uri="{FF2B5EF4-FFF2-40B4-BE49-F238E27FC236}">
                  <a16:creationId xmlns:a16="http://schemas.microsoft.com/office/drawing/2014/main" id="{352B2FBA-A2B7-ED6D-8F7A-53B5CB5593F5}"/>
                </a:ext>
              </a:extLst>
            </p:cNvPr>
            <p:cNvSpPr/>
            <p:nvPr/>
          </p:nvSpPr>
          <p:spPr>
            <a:xfrm>
              <a:off x="5852671" y="5401283"/>
              <a:ext cx="10454" cy="47043"/>
            </a:xfrm>
            <a:custGeom>
              <a:avLst/>
              <a:gdLst>
                <a:gd name="connsiteX0" fmla="*/ 2148 w 10453"/>
                <a:gd name="connsiteY0" fmla="*/ 2148 h 47042"/>
                <a:gd name="connsiteX1" fmla="*/ 8316 w 10453"/>
                <a:gd name="connsiteY1" fmla="*/ 2148 h 47042"/>
                <a:gd name="connsiteX2" fmla="*/ 8316 w 10453"/>
                <a:gd name="connsiteY2" fmla="*/ 8525 h 47042"/>
                <a:gd name="connsiteX3" fmla="*/ 2148 w 10453"/>
                <a:gd name="connsiteY3" fmla="*/ 8525 h 47042"/>
                <a:gd name="connsiteX4" fmla="*/ 2148 w 10453"/>
                <a:gd name="connsiteY4" fmla="*/ 15006 h 47042"/>
                <a:gd name="connsiteX5" fmla="*/ 8316 w 10453"/>
                <a:gd name="connsiteY5" fmla="*/ 15006 h 47042"/>
                <a:gd name="connsiteX6" fmla="*/ 8316 w 10453"/>
                <a:gd name="connsiteY6" fmla="*/ 46786 h 47042"/>
                <a:gd name="connsiteX7" fmla="*/ 2148 w 10453"/>
                <a:gd name="connsiteY7" fmla="*/ 46786 h 4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53" h="47042">
                  <a:moveTo>
                    <a:pt x="2148" y="2148"/>
                  </a:moveTo>
                  <a:lnTo>
                    <a:pt x="8316" y="2148"/>
                  </a:lnTo>
                  <a:lnTo>
                    <a:pt x="8316" y="8525"/>
                  </a:lnTo>
                  <a:lnTo>
                    <a:pt x="2148" y="8525"/>
                  </a:lnTo>
                  <a:close/>
                  <a:moveTo>
                    <a:pt x="2148" y="15006"/>
                  </a:moveTo>
                  <a:lnTo>
                    <a:pt x="8316" y="15006"/>
                  </a:lnTo>
                  <a:lnTo>
                    <a:pt x="8316" y="46786"/>
                  </a:lnTo>
                  <a:lnTo>
                    <a:pt x="2148" y="46786"/>
                  </a:lnTo>
                  <a:close/>
                </a:path>
              </a:pathLst>
            </a:custGeom>
            <a:grpFill/>
            <a:ln w="5219" cap="flat">
              <a:noFill/>
              <a:prstDash val="solid"/>
              <a:miter/>
            </a:ln>
          </p:spPr>
          <p:txBody>
            <a:bodyPr rtlCol="0" anchor="ctr"/>
            <a:lstStyle/>
            <a:p>
              <a:endParaRPr lang="tr-TR"/>
            </a:p>
          </p:txBody>
        </p:sp>
        <p:sp>
          <p:nvSpPr>
            <p:cNvPr id="119" name="Serbest Form: Şekil 38">
              <a:extLst>
                <a:ext uri="{FF2B5EF4-FFF2-40B4-BE49-F238E27FC236}">
                  <a16:creationId xmlns:a16="http://schemas.microsoft.com/office/drawing/2014/main" id="{BDBF1985-652F-0FE8-46CD-173BAE3387EF}"/>
                </a:ext>
              </a:extLst>
            </p:cNvPr>
            <p:cNvSpPr/>
            <p:nvPr/>
          </p:nvSpPr>
          <p:spPr>
            <a:xfrm>
              <a:off x="5862759" y="5414246"/>
              <a:ext cx="31362" cy="47043"/>
            </a:xfrm>
            <a:custGeom>
              <a:avLst/>
              <a:gdLst>
                <a:gd name="connsiteX0" fmla="*/ 2148 w 31361"/>
                <a:gd name="connsiteY0" fmla="*/ 2148 h 47042"/>
                <a:gd name="connsiteX1" fmla="*/ 8682 w 31361"/>
                <a:gd name="connsiteY1" fmla="*/ 2148 h 47042"/>
                <a:gd name="connsiteX2" fmla="*/ 15999 w 31361"/>
                <a:gd name="connsiteY2" fmla="*/ 24415 h 47042"/>
                <a:gd name="connsiteX3" fmla="*/ 15999 w 31361"/>
                <a:gd name="connsiteY3" fmla="*/ 24415 h 47042"/>
                <a:gd name="connsiteX4" fmla="*/ 23265 w 31361"/>
                <a:gd name="connsiteY4" fmla="*/ 2148 h 47042"/>
                <a:gd name="connsiteX5" fmla="*/ 29851 w 31361"/>
                <a:gd name="connsiteY5" fmla="*/ 2148 h 47042"/>
                <a:gd name="connsiteX6" fmla="*/ 16574 w 31361"/>
                <a:gd name="connsiteY6" fmla="*/ 40462 h 47042"/>
                <a:gd name="connsiteX7" fmla="*/ 13072 w 31361"/>
                <a:gd name="connsiteY7" fmla="*/ 45427 h 47042"/>
                <a:gd name="connsiteX8" fmla="*/ 7845 w 31361"/>
                <a:gd name="connsiteY8" fmla="*/ 46734 h 47042"/>
                <a:gd name="connsiteX9" fmla="*/ 5807 w 31361"/>
                <a:gd name="connsiteY9" fmla="*/ 46734 h 47042"/>
                <a:gd name="connsiteX10" fmla="*/ 5807 w 31361"/>
                <a:gd name="connsiteY10" fmla="*/ 40775 h 47042"/>
                <a:gd name="connsiteX11" fmla="*/ 7636 w 31361"/>
                <a:gd name="connsiteY11" fmla="*/ 40775 h 47042"/>
                <a:gd name="connsiteX12" fmla="*/ 9884 w 31361"/>
                <a:gd name="connsiteY12" fmla="*/ 40096 h 47042"/>
                <a:gd name="connsiteX13" fmla="*/ 11347 w 31361"/>
                <a:gd name="connsiteY13" fmla="*/ 38005 h 47042"/>
                <a:gd name="connsiteX14" fmla="*/ 13020 w 31361"/>
                <a:gd name="connsiteY14" fmla="*/ 32778 h 4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361" h="47042">
                  <a:moveTo>
                    <a:pt x="2148" y="2148"/>
                  </a:moveTo>
                  <a:lnTo>
                    <a:pt x="8682" y="2148"/>
                  </a:lnTo>
                  <a:lnTo>
                    <a:pt x="15999" y="24415"/>
                  </a:lnTo>
                  <a:lnTo>
                    <a:pt x="15999" y="24415"/>
                  </a:lnTo>
                  <a:lnTo>
                    <a:pt x="23265" y="2148"/>
                  </a:lnTo>
                  <a:lnTo>
                    <a:pt x="29851" y="2148"/>
                  </a:lnTo>
                  <a:lnTo>
                    <a:pt x="16574" y="40462"/>
                  </a:lnTo>
                  <a:cubicBezTo>
                    <a:pt x="16036" y="42479"/>
                    <a:pt x="14792" y="44241"/>
                    <a:pt x="13072" y="45427"/>
                  </a:cubicBezTo>
                  <a:cubicBezTo>
                    <a:pt x="11483" y="46332"/>
                    <a:pt x="9675" y="46781"/>
                    <a:pt x="7845" y="46734"/>
                  </a:cubicBezTo>
                  <a:lnTo>
                    <a:pt x="5807" y="46734"/>
                  </a:lnTo>
                  <a:lnTo>
                    <a:pt x="5807" y="40775"/>
                  </a:lnTo>
                  <a:lnTo>
                    <a:pt x="7636" y="40775"/>
                  </a:lnTo>
                  <a:cubicBezTo>
                    <a:pt x="8436" y="40760"/>
                    <a:pt x="9210" y="40524"/>
                    <a:pt x="9884" y="40096"/>
                  </a:cubicBezTo>
                  <a:cubicBezTo>
                    <a:pt x="10590" y="39584"/>
                    <a:pt x="11107" y="38847"/>
                    <a:pt x="11347" y="38005"/>
                  </a:cubicBezTo>
                  <a:lnTo>
                    <a:pt x="13020" y="32778"/>
                  </a:lnTo>
                  <a:close/>
                </a:path>
              </a:pathLst>
            </a:custGeom>
            <a:grpFill/>
            <a:ln w="5219" cap="flat">
              <a:noFill/>
              <a:prstDash val="solid"/>
              <a:miter/>
            </a:ln>
          </p:spPr>
          <p:txBody>
            <a:bodyPr rtlCol="0" anchor="ctr"/>
            <a:lstStyle/>
            <a:p>
              <a:endParaRPr lang="tr-TR"/>
            </a:p>
          </p:txBody>
        </p:sp>
        <p:sp>
          <p:nvSpPr>
            <p:cNvPr id="120" name="Serbest Form: Şekil 39">
              <a:extLst>
                <a:ext uri="{FF2B5EF4-FFF2-40B4-BE49-F238E27FC236}">
                  <a16:creationId xmlns:a16="http://schemas.microsoft.com/office/drawing/2014/main" id="{6660B578-1CA9-2C60-3FB1-9D353A414E28}"/>
                </a:ext>
              </a:extLst>
            </p:cNvPr>
            <p:cNvSpPr/>
            <p:nvPr/>
          </p:nvSpPr>
          <p:spPr>
            <a:xfrm>
              <a:off x="5893165" y="5413825"/>
              <a:ext cx="26135" cy="36589"/>
            </a:xfrm>
            <a:custGeom>
              <a:avLst/>
              <a:gdLst>
                <a:gd name="connsiteX0" fmla="*/ 8331 w 26134"/>
                <a:gd name="connsiteY0" fmla="*/ 20968 h 36588"/>
                <a:gd name="connsiteX1" fmla="*/ 10474 w 26134"/>
                <a:gd name="connsiteY1" fmla="*/ 26770 h 36588"/>
                <a:gd name="connsiteX2" fmla="*/ 15701 w 26134"/>
                <a:gd name="connsiteY2" fmla="*/ 28808 h 36588"/>
                <a:gd name="connsiteX3" fmla="*/ 22391 w 26134"/>
                <a:gd name="connsiteY3" fmla="*/ 25724 h 36588"/>
                <a:gd name="connsiteX4" fmla="*/ 26887 w 26134"/>
                <a:gd name="connsiteY4" fmla="*/ 29644 h 36588"/>
                <a:gd name="connsiteX5" fmla="*/ 15805 w 26134"/>
                <a:gd name="connsiteY5" fmla="*/ 34871 h 36588"/>
                <a:gd name="connsiteX6" fmla="*/ 11049 w 26134"/>
                <a:gd name="connsiteY6" fmla="*/ 34140 h 36588"/>
                <a:gd name="connsiteX7" fmla="*/ 8801 w 26134"/>
                <a:gd name="connsiteY7" fmla="*/ 33042 h 36588"/>
                <a:gd name="connsiteX8" fmla="*/ 6658 w 26134"/>
                <a:gd name="connsiteY8" fmla="*/ 31631 h 36588"/>
                <a:gd name="connsiteX9" fmla="*/ 3470 w 26134"/>
                <a:gd name="connsiteY9" fmla="*/ 26665 h 36588"/>
                <a:gd name="connsiteX10" fmla="*/ 2163 w 26134"/>
                <a:gd name="connsiteY10" fmla="*/ 18720 h 36588"/>
                <a:gd name="connsiteX11" fmla="*/ 3313 w 26134"/>
                <a:gd name="connsiteY11" fmla="*/ 10880 h 36588"/>
                <a:gd name="connsiteX12" fmla="*/ 6292 w 26134"/>
                <a:gd name="connsiteY12" fmla="*/ 5653 h 36588"/>
                <a:gd name="connsiteX13" fmla="*/ 10369 w 26134"/>
                <a:gd name="connsiteY13" fmla="*/ 2935 h 36588"/>
                <a:gd name="connsiteX14" fmla="*/ 14812 w 26134"/>
                <a:gd name="connsiteY14" fmla="*/ 2151 h 36588"/>
                <a:gd name="connsiteX15" fmla="*/ 23750 w 26134"/>
                <a:gd name="connsiteY15" fmla="*/ 5705 h 36588"/>
                <a:gd name="connsiteX16" fmla="*/ 27514 w 26134"/>
                <a:gd name="connsiteY16" fmla="*/ 15584 h 36588"/>
                <a:gd name="connsiteX17" fmla="*/ 27514 w 26134"/>
                <a:gd name="connsiteY17" fmla="*/ 20811 h 36588"/>
                <a:gd name="connsiteX18" fmla="*/ 21346 w 26134"/>
                <a:gd name="connsiteY18" fmla="*/ 15741 h 36588"/>
                <a:gd name="connsiteX19" fmla="*/ 19412 w 26134"/>
                <a:gd name="connsiteY19" fmla="*/ 10096 h 36588"/>
                <a:gd name="connsiteX20" fmla="*/ 10265 w 26134"/>
                <a:gd name="connsiteY20" fmla="*/ 10096 h 36588"/>
                <a:gd name="connsiteX21" fmla="*/ 8331 w 26134"/>
                <a:gd name="connsiteY21" fmla="*/ 15741 h 3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134" h="36588">
                  <a:moveTo>
                    <a:pt x="8331" y="20968"/>
                  </a:moveTo>
                  <a:cubicBezTo>
                    <a:pt x="8179" y="23121"/>
                    <a:pt x="8963" y="25233"/>
                    <a:pt x="10474" y="26770"/>
                  </a:cubicBezTo>
                  <a:cubicBezTo>
                    <a:pt x="11849" y="28160"/>
                    <a:pt x="13746" y="28902"/>
                    <a:pt x="15701" y="28808"/>
                  </a:cubicBezTo>
                  <a:cubicBezTo>
                    <a:pt x="18267" y="28777"/>
                    <a:pt x="20698" y="27653"/>
                    <a:pt x="22391" y="25724"/>
                  </a:cubicBezTo>
                  <a:lnTo>
                    <a:pt x="26887" y="29644"/>
                  </a:lnTo>
                  <a:cubicBezTo>
                    <a:pt x="24158" y="32953"/>
                    <a:pt x="20092" y="34871"/>
                    <a:pt x="15805" y="34871"/>
                  </a:cubicBezTo>
                  <a:cubicBezTo>
                    <a:pt x="14190" y="34861"/>
                    <a:pt x="12591" y="34615"/>
                    <a:pt x="11049" y="34140"/>
                  </a:cubicBezTo>
                  <a:cubicBezTo>
                    <a:pt x="10260" y="33857"/>
                    <a:pt x="9507" y="33491"/>
                    <a:pt x="8801" y="33042"/>
                  </a:cubicBezTo>
                  <a:cubicBezTo>
                    <a:pt x="8033" y="32660"/>
                    <a:pt x="7312" y="32185"/>
                    <a:pt x="6658" y="31631"/>
                  </a:cubicBezTo>
                  <a:cubicBezTo>
                    <a:pt x="5236" y="30235"/>
                    <a:pt x="4149" y="28536"/>
                    <a:pt x="3470" y="26665"/>
                  </a:cubicBezTo>
                  <a:cubicBezTo>
                    <a:pt x="2503" y="24130"/>
                    <a:pt x="2058" y="21428"/>
                    <a:pt x="2163" y="18720"/>
                  </a:cubicBezTo>
                  <a:cubicBezTo>
                    <a:pt x="2079" y="16060"/>
                    <a:pt x="2471" y="13404"/>
                    <a:pt x="3313" y="10880"/>
                  </a:cubicBezTo>
                  <a:cubicBezTo>
                    <a:pt x="3904" y="8935"/>
                    <a:pt x="4923" y="7153"/>
                    <a:pt x="6292" y="5653"/>
                  </a:cubicBezTo>
                  <a:cubicBezTo>
                    <a:pt x="7432" y="4451"/>
                    <a:pt x="8822" y="3520"/>
                    <a:pt x="10369" y="2935"/>
                  </a:cubicBezTo>
                  <a:cubicBezTo>
                    <a:pt x="11796" y="2428"/>
                    <a:pt x="13296" y="2161"/>
                    <a:pt x="14812" y="2151"/>
                  </a:cubicBezTo>
                  <a:cubicBezTo>
                    <a:pt x="18147" y="2083"/>
                    <a:pt x="21372" y="3363"/>
                    <a:pt x="23750" y="5705"/>
                  </a:cubicBezTo>
                  <a:cubicBezTo>
                    <a:pt x="26301" y="8345"/>
                    <a:pt x="27660" y="11915"/>
                    <a:pt x="27514" y="15584"/>
                  </a:cubicBezTo>
                  <a:lnTo>
                    <a:pt x="27514" y="20811"/>
                  </a:lnTo>
                  <a:close/>
                  <a:moveTo>
                    <a:pt x="21346" y="15741"/>
                  </a:moveTo>
                  <a:cubicBezTo>
                    <a:pt x="21414" y="13687"/>
                    <a:pt x="20724" y="11679"/>
                    <a:pt x="19412" y="10096"/>
                  </a:cubicBezTo>
                  <a:cubicBezTo>
                    <a:pt x="16851" y="7660"/>
                    <a:pt x="12826" y="7660"/>
                    <a:pt x="10265" y="10096"/>
                  </a:cubicBezTo>
                  <a:cubicBezTo>
                    <a:pt x="8974" y="11690"/>
                    <a:pt x="8289" y="13692"/>
                    <a:pt x="8331" y="15741"/>
                  </a:cubicBezTo>
                  <a:close/>
                </a:path>
              </a:pathLst>
            </a:custGeom>
            <a:grpFill/>
            <a:ln w="5219" cap="flat">
              <a:noFill/>
              <a:prstDash val="solid"/>
              <a:miter/>
            </a:ln>
          </p:spPr>
          <p:txBody>
            <a:bodyPr rtlCol="0" anchor="ctr"/>
            <a:lstStyle/>
            <a:p>
              <a:endParaRPr lang="tr-TR"/>
            </a:p>
          </p:txBody>
        </p:sp>
        <p:sp>
          <p:nvSpPr>
            <p:cNvPr id="121" name="Serbest Form: Şekil 40">
              <a:extLst>
                <a:ext uri="{FF2B5EF4-FFF2-40B4-BE49-F238E27FC236}">
                  <a16:creationId xmlns:a16="http://schemas.microsoft.com/office/drawing/2014/main" id="{B710AF93-2491-148F-60A6-09D180901AA3}"/>
                </a:ext>
              </a:extLst>
            </p:cNvPr>
            <p:cNvSpPr/>
            <p:nvPr/>
          </p:nvSpPr>
          <p:spPr>
            <a:xfrm>
              <a:off x="5936459" y="5401388"/>
              <a:ext cx="36589" cy="47043"/>
            </a:xfrm>
            <a:custGeom>
              <a:avLst/>
              <a:gdLst>
                <a:gd name="connsiteX0" fmla="*/ 28806 w 36588"/>
                <a:gd name="connsiteY0" fmla="*/ 36803 h 47042"/>
                <a:gd name="connsiteX1" fmla="*/ 12393 w 36588"/>
                <a:gd name="connsiteY1" fmla="*/ 36803 h 47042"/>
                <a:gd name="connsiteX2" fmla="*/ 9100 w 36588"/>
                <a:gd name="connsiteY2" fmla="*/ 46786 h 47042"/>
                <a:gd name="connsiteX3" fmla="*/ 2148 w 36588"/>
                <a:gd name="connsiteY3" fmla="*/ 46786 h 47042"/>
                <a:gd name="connsiteX4" fmla="*/ 17829 w 36588"/>
                <a:gd name="connsiteY4" fmla="*/ 2148 h 47042"/>
                <a:gd name="connsiteX5" fmla="*/ 23317 w 36588"/>
                <a:gd name="connsiteY5" fmla="*/ 2148 h 47042"/>
                <a:gd name="connsiteX6" fmla="*/ 38998 w 36588"/>
                <a:gd name="connsiteY6" fmla="*/ 46786 h 47042"/>
                <a:gd name="connsiteX7" fmla="*/ 32099 w 36588"/>
                <a:gd name="connsiteY7" fmla="*/ 46786 h 47042"/>
                <a:gd name="connsiteX8" fmla="*/ 26924 w 36588"/>
                <a:gd name="connsiteY8" fmla="*/ 30792 h 47042"/>
                <a:gd name="connsiteX9" fmla="*/ 20704 w 36588"/>
                <a:gd name="connsiteY9" fmla="*/ 11295 h 47042"/>
                <a:gd name="connsiteX10" fmla="*/ 20704 w 36588"/>
                <a:gd name="connsiteY10" fmla="*/ 11295 h 47042"/>
                <a:gd name="connsiteX11" fmla="*/ 14484 w 36588"/>
                <a:gd name="connsiteY11" fmla="*/ 30792 h 4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88" h="47042">
                  <a:moveTo>
                    <a:pt x="28806" y="36803"/>
                  </a:moveTo>
                  <a:lnTo>
                    <a:pt x="12393" y="36803"/>
                  </a:lnTo>
                  <a:lnTo>
                    <a:pt x="9100" y="46786"/>
                  </a:lnTo>
                  <a:lnTo>
                    <a:pt x="2148" y="46786"/>
                  </a:lnTo>
                  <a:lnTo>
                    <a:pt x="17829" y="2148"/>
                  </a:lnTo>
                  <a:lnTo>
                    <a:pt x="23317" y="2148"/>
                  </a:lnTo>
                  <a:lnTo>
                    <a:pt x="38998" y="46786"/>
                  </a:lnTo>
                  <a:lnTo>
                    <a:pt x="32099" y="46786"/>
                  </a:lnTo>
                  <a:close/>
                  <a:moveTo>
                    <a:pt x="26924" y="30792"/>
                  </a:moveTo>
                  <a:lnTo>
                    <a:pt x="20704" y="11295"/>
                  </a:lnTo>
                  <a:lnTo>
                    <a:pt x="20704" y="11295"/>
                  </a:lnTo>
                  <a:lnTo>
                    <a:pt x="14484" y="30792"/>
                  </a:lnTo>
                  <a:close/>
                </a:path>
              </a:pathLst>
            </a:custGeom>
            <a:grpFill/>
            <a:ln w="5219" cap="flat">
              <a:noFill/>
              <a:prstDash val="solid"/>
              <a:miter/>
            </a:ln>
          </p:spPr>
          <p:txBody>
            <a:bodyPr rtlCol="0" anchor="ctr"/>
            <a:lstStyle/>
            <a:p>
              <a:endParaRPr lang="tr-TR"/>
            </a:p>
          </p:txBody>
        </p:sp>
        <p:sp>
          <p:nvSpPr>
            <p:cNvPr id="122" name="Serbest Form: Şekil 41">
              <a:extLst>
                <a:ext uri="{FF2B5EF4-FFF2-40B4-BE49-F238E27FC236}">
                  <a16:creationId xmlns:a16="http://schemas.microsoft.com/office/drawing/2014/main" id="{8CF3C73C-C1EA-AB8D-41B9-95AFC135ACD6}"/>
                </a:ext>
              </a:extLst>
            </p:cNvPr>
            <p:cNvSpPr/>
            <p:nvPr/>
          </p:nvSpPr>
          <p:spPr>
            <a:xfrm>
              <a:off x="5976184" y="5401382"/>
              <a:ext cx="15681" cy="47043"/>
            </a:xfrm>
            <a:custGeom>
              <a:avLst/>
              <a:gdLst>
                <a:gd name="connsiteX0" fmla="*/ 5284 w 15680"/>
                <a:gd name="connsiteY0" fmla="*/ 19926 h 47042"/>
                <a:gd name="connsiteX1" fmla="*/ 2148 w 15680"/>
                <a:gd name="connsiteY1" fmla="*/ 19926 h 47042"/>
                <a:gd name="connsiteX2" fmla="*/ 2148 w 15680"/>
                <a:gd name="connsiteY2" fmla="*/ 15012 h 47042"/>
                <a:gd name="connsiteX3" fmla="*/ 5284 w 15680"/>
                <a:gd name="connsiteY3" fmla="*/ 15012 h 47042"/>
                <a:gd name="connsiteX4" fmla="*/ 5284 w 15680"/>
                <a:gd name="connsiteY4" fmla="*/ 10831 h 47042"/>
                <a:gd name="connsiteX5" fmla="*/ 7689 w 15680"/>
                <a:gd name="connsiteY5" fmla="*/ 4140 h 47042"/>
                <a:gd name="connsiteX6" fmla="*/ 13647 w 15680"/>
                <a:gd name="connsiteY6" fmla="*/ 2154 h 47042"/>
                <a:gd name="connsiteX7" fmla="*/ 17620 w 15680"/>
                <a:gd name="connsiteY7" fmla="*/ 2154 h 47042"/>
                <a:gd name="connsiteX8" fmla="*/ 17620 w 15680"/>
                <a:gd name="connsiteY8" fmla="*/ 8165 h 47042"/>
                <a:gd name="connsiteX9" fmla="*/ 14118 w 15680"/>
                <a:gd name="connsiteY9" fmla="*/ 8165 h 47042"/>
                <a:gd name="connsiteX10" fmla="*/ 11452 w 15680"/>
                <a:gd name="connsiteY10" fmla="*/ 10831 h 47042"/>
                <a:gd name="connsiteX11" fmla="*/ 11452 w 15680"/>
                <a:gd name="connsiteY11" fmla="*/ 15012 h 47042"/>
                <a:gd name="connsiteX12" fmla="*/ 17620 w 15680"/>
                <a:gd name="connsiteY12" fmla="*/ 15012 h 47042"/>
                <a:gd name="connsiteX13" fmla="*/ 17620 w 15680"/>
                <a:gd name="connsiteY13" fmla="*/ 19926 h 47042"/>
                <a:gd name="connsiteX14" fmla="*/ 11609 w 15680"/>
                <a:gd name="connsiteY14" fmla="*/ 19926 h 47042"/>
                <a:gd name="connsiteX15" fmla="*/ 11609 w 15680"/>
                <a:gd name="connsiteY15" fmla="*/ 46792 h 47042"/>
                <a:gd name="connsiteX16" fmla="*/ 5441 w 15680"/>
                <a:gd name="connsiteY16" fmla="*/ 46792 h 4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680" h="47042">
                  <a:moveTo>
                    <a:pt x="5284" y="19926"/>
                  </a:moveTo>
                  <a:lnTo>
                    <a:pt x="2148" y="19926"/>
                  </a:lnTo>
                  <a:lnTo>
                    <a:pt x="2148" y="15012"/>
                  </a:lnTo>
                  <a:lnTo>
                    <a:pt x="5284" y="15012"/>
                  </a:lnTo>
                  <a:lnTo>
                    <a:pt x="5284" y="10831"/>
                  </a:lnTo>
                  <a:cubicBezTo>
                    <a:pt x="5070" y="8358"/>
                    <a:pt x="5948" y="5912"/>
                    <a:pt x="7689" y="4140"/>
                  </a:cubicBezTo>
                  <a:cubicBezTo>
                    <a:pt x="9372" y="2781"/>
                    <a:pt x="11489" y="2076"/>
                    <a:pt x="13647" y="2154"/>
                  </a:cubicBezTo>
                  <a:lnTo>
                    <a:pt x="17620" y="2154"/>
                  </a:lnTo>
                  <a:lnTo>
                    <a:pt x="17620" y="8165"/>
                  </a:lnTo>
                  <a:lnTo>
                    <a:pt x="14118" y="8165"/>
                  </a:lnTo>
                  <a:cubicBezTo>
                    <a:pt x="12236" y="8165"/>
                    <a:pt x="11347" y="9053"/>
                    <a:pt x="11452" y="10831"/>
                  </a:cubicBezTo>
                  <a:lnTo>
                    <a:pt x="11452" y="15012"/>
                  </a:lnTo>
                  <a:lnTo>
                    <a:pt x="17620" y="15012"/>
                  </a:lnTo>
                  <a:lnTo>
                    <a:pt x="17620" y="19926"/>
                  </a:lnTo>
                  <a:lnTo>
                    <a:pt x="11609" y="19926"/>
                  </a:lnTo>
                  <a:lnTo>
                    <a:pt x="11609" y="46792"/>
                  </a:lnTo>
                  <a:lnTo>
                    <a:pt x="5441" y="46792"/>
                  </a:lnTo>
                  <a:close/>
                </a:path>
              </a:pathLst>
            </a:custGeom>
            <a:grpFill/>
            <a:ln w="5219" cap="flat">
              <a:noFill/>
              <a:prstDash val="solid"/>
              <a:miter/>
            </a:ln>
          </p:spPr>
          <p:txBody>
            <a:bodyPr rtlCol="0" anchor="ctr"/>
            <a:lstStyle/>
            <a:p>
              <a:endParaRPr lang="tr-TR"/>
            </a:p>
          </p:txBody>
        </p:sp>
        <p:sp>
          <p:nvSpPr>
            <p:cNvPr id="123" name="Serbest Form: Şekil 42">
              <a:extLst>
                <a:ext uri="{FF2B5EF4-FFF2-40B4-BE49-F238E27FC236}">
                  <a16:creationId xmlns:a16="http://schemas.microsoft.com/office/drawing/2014/main" id="{63511CBA-1719-477F-BB01-764EBAF11D4E}"/>
                </a:ext>
              </a:extLst>
            </p:cNvPr>
            <p:cNvSpPr/>
            <p:nvPr/>
          </p:nvSpPr>
          <p:spPr>
            <a:xfrm>
              <a:off x="5993941" y="5413826"/>
              <a:ext cx="26135" cy="36589"/>
            </a:xfrm>
            <a:custGeom>
              <a:avLst/>
              <a:gdLst>
                <a:gd name="connsiteX0" fmla="*/ 8279 w 26134"/>
                <a:gd name="connsiteY0" fmla="*/ 20967 h 36588"/>
                <a:gd name="connsiteX1" fmla="*/ 10422 w 26134"/>
                <a:gd name="connsiteY1" fmla="*/ 26769 h 36588"/>
                <a:gd name="connsiteX2" fmla="*/ 15649 w 26134"/>
                <a:gd name="connsiteY2" fmla="*/ 28807 h 36588"/>
                <a:gd name="connsiteX3" fmla="*/ 22391 w 26134"/>
                <a:gd name="connsiteY3" fmla="*/ 25724 h 36588"/>
                <a:gd name="connsiteX4" fmla="*/ 26887 w 26134"/>
                <a:gd name="connsiteY4" fmla="*/ 29644 h 36588"/>
                <a:gd name="connsiteX5" fmla="*/ 15805 w 26134"/>
                <a:gd name="connsiteY5" fmla="*/ 34871 h 36588"/>
                <a:gd name="connsiteX6" fmla="*/ 11049 w 26134"/>
                <a:gd name="connsiteY6" fmla="*/ 34139 h 36588"/>
                <a:gd name="connsiteX7" fmla="*/ 8801 w 26134"/>
                <a:gd name="connsiteY7" fmla="*/ 33041 h 36588"/>
                <a:gd name="connsiteX8" fmla="*/ 6658 w 26134"/>
                <a:gd name="connsiteY8" fmla="*/ 31630 h 36588"/>
                <a:gd name="connsiteX9" fmla="*/ 3470 w 26134"/>
                <a:gd name="connsiteY9" fmla="*/ 26664 h 36588"/>
                <a:gd name="connsiteX10" fmla="*/ 2163 w 26134"/>
                <a:gd name="connsiteY10" fmla="*/ 18719 h 36588"/>
                <a:gd name="connsiteX11" fmla="*/ 3313 w 26134"/>
                <a:gd name="connsiteY11" fmla="*/ 10879 h 36588"/>
                <a:gd name="connsiteX12" fmla="*/ 6240 w 26134"/>
                <a:gd name="connsiteY12" fmla="*/ 5652 h 36588"/>
                <a:gd name="connsiteX13" fmla="*/ 10369 w 26134"/>
                <a:gd name="connsiteY13" fmla="*/ 2934 h 36588"/>
                <a:gd name="connsiteX14" fmla="*/ 14812 w 26134"/>
                <a:gd name="connsiteY14" fmla="*/ 2150 h 36588"/>
                <a:gd name="connsiteX15" fmla="*/ 23750 w 26134"/>
                <a:gd name="connsiteY15" fmla="*/ 5704 h 36588"/>
                <a:gd name="connsiteX16" fmla="*/ 27514 w 26134"/>
                <a:gd name="connsiteY16" fmla="*/ 15583 h 36588"/>
                <a:gd name="connsiteX17" fmla="*/ 27514 w 26134"/>
                <a:gd name="connsiteY17" fmla="*/ 20810 h 36588"/>
                <a:gd name="connsiteX18" fmla="*/ 21294 w 26134"/>
                <a:gd name="connsiteY18" fmla="*/ 15740 h 36588"/>
                <a:gd name="connsiteX19" fmla="*/ 19360 w 26134"/>
                <a:gd name="connsiteY19" fmla="*/ 10095 h 36588"/>
                <a:gd name="connsiteX20" fmla="*/ 14760 w 26134"/>
                <a:gd name="connsiteY20" fmla="*/ 8266 h 36588"/>
                <a:gd name="connsiteX21" fmla="*/ 10213 w 26134"/>
                <a:gd name="connsiteY21" fmla="*/ 10095 h 36588"/>
                <a:gd name="connsiteX22" fmla="*/ 8279 w 26134"/>
                <a:gd name="connsiteY22" fmla="*/ 15740 h 3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134" h="36588">
                  <a:moveTo>
                    <a:pt x="8279" y="20967"/>
                  </a:moveTo>
                  <a:cubicBezTo>
                    <a:pt x="8106" y="23121"/>
                    <a:pt x="8890" y="25243"/>
                    <a:pt x="10422" y="26769"/>
                  </a:cubicBezTo>
                  <a:cubicBezTo>
                    <a:pt x="11791" y="28164"/>
                    <a:pt x="13694" y="28907"/>
                    <a:pt x="15649" y="28807"/>
                  </a:cubicBezTo>
                  <a:cubicBezTo>
                    <a:pt x="18231" y="28771"/>
                    <a:pt x="20677" y="27652"/>
                    <a:pt x="22391" y="25724"/>
                  </a:cubicBezTo>
                  <a:lnTo>
                    <a:pt x="26887" y="29644"/>
                  </a:lnTo>
                  <a:cubicBezTo>
                    <a:pt x="24158" y="32952"/>
                    <a:pt x="20092" y="34871"/>
                    <a:pt x="15805" y="34871"/>
                  </a:cubicBezTo>
                  <a:cubicBezTo>
                    <a:pt x="14190" y="34860"/>
                    <a:pt x="12591" y="34615"/>
                    <a:pt x="11049" y="34139"/>
                  </a:cubicBezTo>
                  <a:cubicBezTo>
                    <a:pt x="10254" y="33867"/>
                    <a:pt x="9502" y="33501"/>
                    <a:pt x="8801" y="33041"/>
                  </a:cubicBezTo>
                  <a:cubicBezTo>
                    <a:pt x="8028" y="32670"/>
                    <a:pt x="7306" y="32194"/>
                    <a:pt x="6658" y="31630"/>
                  </a:cubicBezTo>
                  <a:cubicBezTo>
                    <a:pt x="5242" y="30234"/>
                    <a:pt x="4149" y="28536"/>
                    <a:pt x="3470" y="26664"/>
                  </a:cubicBezTo>
                  <a:cubicBezTo>
                    <a:pt x="2503" y="24129"/>
                    <a:pt x="2059" y="21427"/>
                    <a:pt x="2163" y="18719"/>
                  </a:cubicBezTo>
                  <a:cubicBezTo>
                    <a:pt x="2079" y="16059"/>
                    <a:pt x="2471" y="13404"/>
                    <a:pt x="3313" y="10879"/>
                  </a:cubicBezTo>
                  <a:cubicBezTo>
                    <a:pt x="3862" y="8929"/>
                    <a:pt x="4865" y="7142"/>
                    <a:pt x="6240" y="5652"/>
                  </a:cubicBezTo>
                  <a:cubicBezTo>
                    <a:pt x="7406" y="4460"/>
                    <a:pt x="8812" y="3535"/>
                    <a:pt x="10369" y="2934"/>
                  </a:cubicBezTo>
                  <a:cubicBezTo>
                    <a:pt x="11796" y="2427"/>
                    <a:pt x="13296" y="2160"/>
                    <a:pt x="14812" y="2150"/>
                  </a:cubicBezTo>
                  <a:cubicBezTo>
                    <a:pt x="18147" y="2092"/>
                    <a:pt x="21367" y="3373"/>
                    <a:pt x="23750" y="5704"/>
                  </a:cubicBezTo>
                  <a:cubicBezTo>
                    <a:pt x="26301" y="8344"/>
                    <a:pt x="27660" y="11914"/>
                    <a:pt x="27514" y="15583"/>
                  </a:cubicBezTo>
                  <a:lnTo>
                    <a:pt x="27514" y="20810"/>
                  </a:lnTo>
                  <a:close/>
                  <a:moveTo>
                    <a:pt x="21294" y="15740"/>
                  </a:moveTo>
                  <a:cubicBezTo>
                    <a:pt x="21362" y="13686"/>
                    <a:pt x="20672" y="11679"/>
                    <a:pt x="19360" y="10095"/>
                  </a:cubicBezTo>
                  <a:cubicBezTo>
                    <a:pt x="18147" y="8877"/>
                    <a:pt x="16480" y="8213"/>
                    <a:pt x="14760" y="8266"/>
                  </a:cubicBezTo>
                  <a:cubicBezTo>
                    <a:pt x="13056" y="8213"/>
                    <a:pt x="11409" y="8877"/>
                    <a:pt x="10213" y="10095"/>
                  </a:cubicBezTo>
                  <a:cubicBezTo>
                    <a:pt x="8901" y="11679"/>
                    <a:pt x="8211" y="13686"/>
                    <a:pt x="8279" y="15740"/>
                  </a:cubicBezTo>
                  <a:close/>
                </a:path>
              </a:pathLst>
            </a:custGeom>
            <a:grpFill/>
            <a:ln w="5219" cap="flat">
              <a:noFill/>
              <a:prstDash val="solid"/>
              <a:miter/>
            </a:ln>
          </p:spPr>
          <p:txBody>
            <a:bodyPr rtlCol="0" anchor="ctr"/>
            <a:lstStyle/>
            <a:p>
              <a:endParaRPr lang="tr-TR"/>
            </a:p>
          </p:txBody>
        </p:sp>
        <p:sp>
          <p:nvSpPr>
            <p:cNvPr id="124" name="Serbest Form: Şekil 43">
              <a:extLst>
                <a:ext uri="{FF2B5EF4-FFF2-40B4-BE49-F238E27FC236}">
                  <a16:creationId xmlns:a16="http://schemas.microsoft.com/office/drawing/2014/main" id="{3450D45F-9C65-74C6-7834-6A0B523E684C}"/>
                </a:ext>
              </a:extLst>
            </p:cNvPr>
            <p:cNvSpPr/>
            <p:nvPr/>
          </p:nvSpPr>
          <p:spPr>
            <a:xfrm>
              <a:off x="6023802" y="5404576"/>
              <a:ext cx="15681" cy="41816"/>
            </a:xfrm>
            <a:custGeom>
              <a:avLst/>
              <a:gdLst>
                <a:gd name="connsiteX0" fmla="*/ 5127 w 15680"/>
                <a:gd name="connsiteY0" fmla="*/ 2148 h 41815"/>
                <a:gd name="connsiteX1" fmla="*/ 11295 w 15680"/>
                <a:gd name="connsiteY1" fmla="*/ 2148 h 41815"/>
                <a:gd name="connsiteX2" fmla="*/ 11295 w 15680"/>
                <a:gd name="connsiteY2" fmla="*/ 11818 h 41815"/>
                <a:gd name="connsiteX3" fmla="*/ 15790 w 15680"/>
                <a:gd name="connsiteY3" fmla="*/ 11818 h 41815"/>
                <a:gd name="connsiteX4" fmla="*/ 15790 w 15680"/>
                <a:gd name="connsiteY4" fmla="*/ 16731 h 41815"/>
                <a:gd name="connsiteX5" fmla="*/ 11295 w 15680"/>
                <a:gd name="connsiteY5" fmla="*/ 16731 h 41815"/>
                <a:gd name="connsiteX6" fmla="*/ 11295 w 15680"/>
                <a:gd name="connsiteY6" fmla="*/ 35444 h 41815"/>
                <a:gd name="connsiteX7" fmla="*/ 13491 w 15680"/>
                <a:gd name="connsiteY7" fmla="*/ 37796 h 41815"/>
                <a:gd name="connsiteX8" fmla="*/ 15790 w 15680"/>
                <a:gd name="connsiteY8" fmla="*/ 37796 h 41815"/>
                <a:gd name="connsiteX9" fmla="*/ 15790 w 15680"/>
                <a:gd name="connsiteY9" fmla="*/ 43807 h 41815"/>
                <a:gd name="connsiteX10" fmla="*/ 12602 w 15680"/>
                <a:gd name="connsiteY10" fmla="*/ 43807 h 41815"/>
                <a:gd name="connsiteX11" fmla="*/ 7375 w 15680"/>
                <a:gd name="connsiteY11" fmla="*/ 41716 h 41815"/>
                <a:gd name="connsiteX12" fmla="*/ 5232 w 15680"/>
                <a:gd name="connsiteY12" fmla="*/ 35966 h 41815"/>
                <a:gd name="connsiteX13" fmla="*/ 5232 w 15680"/>
                <a:gd name="connsiteY13" fmla="*/ 16940 h 41815"/>
                <a:gd name="connsiteX14" fmla="*/ 2148 w 15680"/>
                <a:gd name="connsiteY14" fmla="*/ 16940 h 41815"/>
                <a:gd name="connsiteX15" fmla="*/ 2148 w 15680"/>
                <a:gd name="connsiteY15" fmla="*/ 12027 h 41815"/>
                <a:gd name="connsiteX16" fmla="*/ 5232 w 15680"/>
                <a:gd name="connsiteY16" fmla="*/ 12027 h 4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680" h="41815">
                  <a:moveTo>
                    <a:pt x="5127" y="2148"/>
                  </a:moveTo>
                  <a:lnTo>
                    <a:pt x="11295" y="2148"/>
                  </a:lnTo>
                  <a:lnTo>
                    <a:pt x="11295" y="11818"/>
                  </a:lnTo>
                  <a:lnTo>
                    <a:pt x="15790" y="11818"/>
                  </a:lnTo>
                  <a:lnTo>
                    <a:pt x="15790" y="16731"/>
                  </a:lnTo>
                  <a:lnTo>
                    <a:pt x="11295" y="16731"/>
                  </a:lnTo>
                  <a:lnTo>
                    <a:pt x="11295" y="35444"/>
                  </a:lnTo>
                  <a:cubicBezTo>
                    <a:pt x="11295" y="37080"/>
                    <a:pt x="12027" y="37864"/>
                    <a:pt x="13491" y="37796"/>
                  </a:cubicBezTo>
                  <a:lnTo>
                    <a:pt x="15790" y="37796"/>
                  </a:lnTo>
                  <a:lnTo>
                    <a:pt x="15790" y="43807"/>
                  </a:lnTo>
                  <a:lnTo>
                    <a:pt x="12602" y="43807"/>
                  </a:lnTo>
                  <a:cubicBezTo>
                    <a:pt x="10647" y="43838"/>
                    <a:pt x="8765" y="43086"/>
                    <a:pt x="7375" y="41716"/>
                  </a:cubicBezTo>
                  <a:cubicBezTo>
                    <a:pt x="5870" y="40195"/>
                    <a:pt x="5091" y="38099"/>
                    <a:pt x="5232" y="35966"/>
                  </a:cubicBezTo>
                  <a:lnTo>
                    <a:pt x="5232" y="16940"/>
                  </a:lnTo>
                  <a:lnTo>
                    <a:pt x="2148" y="16940"/>
                  </a:lnTo>
                  <a:lnTo>
                    <a:pt x="2148" y="12027"/>
                  </a:lnTo>
                  <a:lnTo>
                    <a:pt x="5232" y="12027"/>
                  </a:lnTo>
                  <a:close/>
                </a:path>
              </a:pathLst>
            </a:custGeom>
            <a:grpFill/>
            <a:ln w="5219" cap="flat">
              <a:noFill/>
              <a:prstDash val="solid"/>
              <a:miter/>
            </a:ln>
          </p:spPr>
          <p:txBody>
            <a:bodyPr rtlCol="0" anchor="ctr"/>
            <a:lstStyle/>
            <a:p>
              <a:endParaRPr lang="tr-TR"/>
            </a:p>
          </p:txBody>
        </p:sp>
        <p:sp>
          <p:nvSpPr>
            <p:cNvPr id="125" name="Serbest Form: Şekil 44">
              <a:extLst>
                <a:ext uri="{FF2B5EF4-FFF2-40B4-BE49-F238E27FC236}">
                  <a16:creationId xmlns:a16="http://schemas.microsoft.com/office/drawing/2014/main" id="{2BB7808E-5E72-6E6A-EEBB-AAC4E7685CCB}"/>
                </a:ext>
              </a:extLst>
            </p:cNvPr>
            <p:cNvSpPr/>
            <p:nvPr/>
          </p:nvSpPr>
          <p:spPr>
            <a:xfrm>
              <a:off x="6058823" y="5401273"/>
              <a:ext cx="31362" cy="47043"/>
            </a:xfrm>
            <a:custGeom>
              <a:avLst/>
              <a:gdLst>
                <a:gd name="connsiteX0" fmla="*/ 2148 w 31361"/>
                <a:gd name="connsiteY0" fmla="*/ 2158 h 47042"/>
                <a:gd name="connsiteX1" fmla="*/ 19031 w 31361"/>
                <a:gd name="connsiteY1" fmla="*/ 2158 h 47042"/>
                <a:gd name="connsiteX2" fmla="*/ 27865 w 31361"/>
                <a:gd name="connsiteY2" fmla="*/ 5085 h 47042"/>
                <a:gd name="connsiteX3" fmla="*/ 28691 w 31361"/>
                <a:gd name="connsiteY3" fmla="*/ 23620 h 47042"/>
                <a:gd name="connsiteX4" fmla="*/ 23788 w 31361"/>
                <a:gd name="connsiteY4" fmla="*/ 26986 h 47042"/>
                <a:gd name="connsiteX5" fmla="*/ 33771 w 31361"/>
                <a:gd name="connsiteY5" fmla="*/ 46796 h 47042"/>
                <a:gd name="connsiteX6" fmla="*/ 26035 w 31361"/>
                <a:gd name="connsiteY6" fmla="*/ 46796 h 47042"/>
                <a:gd name="connsiteX7" fmla="*/ 17097 w 31361"/>
                <a:gd name="connsiteY7" fmla="*/ 27718 h 47042"/>
                <a:gd name="connsiteX8" fmla="*/ 8682 w 31361"/>
                <a:gd name="connsiteY8" fmla="*/ 27718 h 47042"/>
                <a:gd name="connsiteX9" fmla="*/ 8682 w 31361"/>
                <a:gd name="connsiteY9" fmla="*/ 46796 h 47042"/>
                <a:gd name="connsiteX10" fmla="*/ 2148 w 31361"/>
                <a:gd name="connsiteY10" fmla="*/ 46796 h 47042"/>
                <a:gd name="connsiteX11" fmla="*/ 8682 w 31361"/>
                <a:gd name="connsiteY11" fmla="*/ 21707 h 47042"/>
                <a:gd name="connsiteX12" fmla="*/ 18613 w 31361"/>
                <a:gd name="connsiteY12" fmla="*/ 21707 h 47042"/>
                <a:gd name="connsiteX13" fmla="*/ 25920 w 31361"/>
                <a:gd name="connsiteY13" fmla="*/ 15466 h 47042"/>
                <a:gd name="connsiteX14" fmla="*/ 25931 w 31361"/>
                <a:gd name="connsiteY14" fmla="*/ 14598 h 47042"/>
                <a:gd name="connsiteX15" fmla="*/ 23788 w 31361"/>
                <a:gd name="connsiteY15" fmla="*/ 9371 h 47042"/>
                <a:gd name="connsiteX16" fmla="*/ 18979 w 31361"/>
                <a:gd name="connsiteY16" fmla="*/ 8012 h 47042"/>
                <a:gd name="connsiteX17" fmla="*/ 8525 w 31361"/>
                <a:gd name="connsiteY17" fmla="*/ 8012 h 4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361" h="47042">
                  <a:moveTo>
                    <a:pt x="2148" y="2158"/>
                  </a:moveTo>
                  <a:lnTo>
                    <a:pt x="19031" y="2158"/>
                  </a:lnTo>
                  <a:cubicBezTo>
                    <a:pt x="22235" y="2033"/>
                    <a:pt x="25371" y="3073"/>
                    <a:pt x="27865" y="5085"/>
                  </a:cubicBezTo>
                  <a:cubicBezTo>
                    <a:pt x="33212" y="9972"/>
                    <a:pt x="33583" y="18273"/>
                    <a:pt x="28691" y="23620"/>
                  </a:cubicBezTo>
                  <a:cubicBezTo>
                    <a:pt x="27337" y="25105"/>
                    <a:pt x="25659" y="26254"/>
                    <a:pt x="23788" y="26986"/>
                  </a:cubicBezTo>
                  <a:lnTo>
                    <a:pt x="33771" y="46796"/>
                  </a:lnTo>
                  <a:lnTo>
                    <a:pt x="26035" y="46796"/>
                  </a:lnTo>
                  <a:lnTo>
                    <a:pt x="17097" y="27718"/>
                  </a:lnTo>
                  <a:lnTo>
                    <a:pt x="8682" y="27718"/>
                  </a:lnTo>
                  <a:lnTo>
                    <a:pt x="8682" y="46796"/>
                  </a:lnTo>
                  <a:lnTo>
                    <a:pt x="2148" y="46796"/>
                  </a:lnTo>
                  <a:close/>
                  <a:moveTo>
                    <a:pt x="8682" y="21707"/>
                  </a:moveTo>
                  <a:lnTo>
                    <a:pt x="18613" y="21707"/>
                  </a:lnTo>
                  <a:cubicBezTo>
                    <a:pt x="22355" y="22000"/>
                    <a:pt x="25622" y="19203"/>
                    <a:pt x="25920" y="15466"/>
                  </a:cubicBezTo>
                  <a:cubicBezTo>
                    <a:pt x="25941" y="15173"/>
                    <a:pt x="25946" y="14886"/>
                    <a:pt x="25931" y="14598"/>
                  </a:cubicBezTo>
                  <a:cubicBezTo>
                    <a:pt x="26140" y="12607"/>
                    <a:pt x="25335" y="10642"/>
                    <a:pt x="23788" y="9371"/>
                  </a:cubicBezTo>
                  <a:cubicBezTo>
                    <a:pt x="22387" y="8383"/>
                    <a:pt x="20688" y="7903"/>
                    <a:pt x="18979" y="8012"/>
                  </a:cubicBezTo>
                  <a:lnTo>
                    <a:pt x="8525" y="8012"/>
                  </a:lnTo>
                  <a:close/>
                </a:path>
              </a:pathLst>
            </a:custGeom>
            <a:grpFill/>
            <a:ln w="5219" cap="flat">
              <a:noFill/>
              <a:prstDash val="solid"/>
              <a:miter/>
            </a:ln>
          </p:spPr>
          <p:txBody>
            <a:bodyPr rtlCol="0" anchor="ctr"/>
            <a:lstStyle/>
            <a:p>
              <a:endParaRPr lang="tr-TR"/>
            </a:p>
          </p:txBody>
        </p:sp>
        <p:sp>
          <p:nvSpPr>
            <p:cNvPr id="126" name="Serbest Form: Şekil 45">
              <a:extLst>
                <a:ext uri="{FF2B5EF4-FFF2-40B4-BE49-F238E27FC236}">
                  <a16:creationId xmlns:a16="http://schemas.microsoft.com/office/drawing/2014/main" id="{338A6A21-1F2C-05A5-6BB8-678A52774880}"/>
                </a:ext>
              </a:extLst>
            </p:cNvPr>
            <p:cNvSpPr/>
            <p:nvPr/>
          </p:nvSpPr>
          <p:spPr>
            <a:xfrm>
              <a:off x="6096300" y="5401283"/>
              <a:ext cx="10454" cy="47043"/>
            </a:xfrm>
            <a:custGeom>
              <a:avLst/>
              <a:gdLst>
                <a:gd name="connsiteX0" fmla="*/ 2148 w 10453"/>
                <a:gd name="connsiteY0" fmla="*/ 2148 h 47042"/>
                <a:gd name="connsiteX1" fmla="*/ 8316 w 10453"/>
                <a:gd name="connsiteY1" fmla="*/ 2148 h 47042"/>
                <a:gd name="connsiteX2" fmla="*/ 8316 w 10453"/>
                <a:gd name="connsiteY2" fmla="*/ 8525 h 47042"/>
                <a:gd name="connsiteX3" fmla="*/ 2148 w 10453"/>
                <a:gd name="connsiteY3" fmla="*/ 8525 h 47042"/>
                <a:gd name="connsiteX4" fmla="*/ 2148 w 10453"/>
                <a:gd name="connsiteY4" fmla="*/ 15006 h 47042"/>
                <a:gd name="connsiteX5" fmla="*/ 8316 w 10453"/>
                <a:gd name="connsiteY5" fmla="*/ 15006 h 47042"/>
                <a:gd name="connsiteX6" fmla="*/ 8316 w 10453"/>
                <a:gd name="connsiteY6" fmla="*/ 46786 h 47042"/>
                <a:gd name="connsiteX7" fmla="*/ 2148 w 10453"/>
                <a:gd name="connsiteY7" fmla="*/ 46786 h 4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53" h="47042">
                  <a:moveTo>
                    <a:pt x="2148" y="2148"/>
                  </a:moveTo>
                  <a:lnTo>
                    <a:pt x="8316" y="2148"/>
                  </a:lnTo>
                  <a:lnTo>
                    <a:pt x="8316" y="8525"/>
                  </a:lnTo>
                  <a:lnTo>
                    <a:pt x="2148" y="8525"/>
                  </a:lnTo>
                  <a:close/>
                  <a:moveTo>
                    <a:pt x="2148" y="15006"/>
                  </a:moveTo>
                  <a:lnTo>
                    <a:pt x="8316" y="15006"/>
                  </a:lnTo>
                  <a:lnTo>
                    <a:pt x="8316" y="46786"/>
                  </a:lnTo>
                  <a:lnTo>
                    <a:pt x="2148" y="46786"/>
                  </a:lnTo>
                  <a:close/>
                </a:path>
              </a:pathLst>
            </a:custGeom>
            <a:grpFill/>
            <a:ln w="5219" cap="flat">
              <a:noFill/>
              <a:prstDash val="solid"/>
              <a:miter/>
            </a:ln>
          </p:spPr>
          <p:txBody>
            <a:bodyPr rtlCol="0" anchor="ctr"/>
            <a:lstStyle/>
            <a:p>
              <a:endParaRPr lang="tr-TR"/>
            </a:p>
          </p:txBody>
        </p:sp>
        <p:sp>
          <p:nvSpPr>
            <p:cNvPr id="127" name="Serbest Form: Şekil 46">
              <a:extLst>
                <a:ext uri="{FF2B5EF4-FFF2-40B4-BE49-F238E27FC236}">
                  <a16:creationId xmlns:a16="http://schemas.microsoft.com/office/drawing/2014/main" id="{2C6C9E0D-25C2-4FCF-4EF7-6C26037786C4}"/>
                </a:ext>
              </a:extLst>
            </p:cNvPr>
            <p:cNvSpPr/>
            <p:nvPr/>
          </p:nvSpPr>
          <p:spPr>
            <a:xfrm>
              <a:off x="6107851" y="5413868"/>
              <a:ext cx="26135" cy="36589"/>
            </a:xfrm>
            <a:custGeom>
              <a:avLst/>
              <a:gdLst>
                <a:gd name="connsiteX0" fmla="*/ 6016 w 26134"/>
                <a:gd name="connsiteY0" fmla="*/ 24584 h 36588"/>
                <a:gd name="connsiteX1" fmla="*/ 15790 w 26134"/>
                <a:gd name="connsiteY1" fmla="*/ 28661 h 36588"/>
                <a:gd name="connsiteX2" fmla="*/ 20129 w 26134"/>
                <a:gd name="connsiteY2" fmla="*/ 27563 h 36588"/>
                <a:gd name="connsiteX3" fmla="*/ 21801 w 26134"/>
                <a:gd name="connsiteY3" fmla="*/ 24584 h 36588"/>
                <a:gd name="connsiteX4" fmla="*/ 20808 w 26134"/>
                <a:gd name="connsiteY4" fmla="*/ 22232 h 36588"/>
                <a:gd name="connsiteX5" fmla="*/ 18038 w 26134"/>
                <a:gd name="connsiteY5" fmla="*/ 21448 h 36588"/>
                <a:gd name="connsiteX6" fmla="*/ 12811 w 26134"/>
                <a:gd name="connsiteY6" fmla="*/ 20977 h 36588"/>
                <a:gd name="connsiteX7" fmla="*/ 6486 w 26134"/>
                <a:gd name="connsiteY7" fmla="*/ 18259 h 36588"/>
                <a:gd name="connsiteX8" fmla="*/ 3925 w 26134"/>
                <a:gd name="connsiteY8" fmla="*/ 11935 h 36588"/>
                <a:gd name="connsiteX9" fmla="*/ 7270 w 26134"/>
                <a:gd name="connsiteY9" fmla="*/ 4565 h 36588"/>
                <a:gd name="connsiteX10" fmla="*/ 15425 w 26134"/>
                <a:gd name="connsiteY10" fmla="*/ 2160 h 36588"/>
                <a:gd name="connsiteX11" fmla="*/ 19240 w 26134"/>
                <a:gd name="connsiteY11" fmla="*/ 2422 h 36588"/>
                <a:gd name="connsiteX12" fmla="*/ 22376 w 26134"/>
                <a:gd name="connsiteY12" fmla="*/ 3258 h 36588"/>
                <a:gd name="connsiteX13" fmla="*/ 27603 w 26134"/>
                <a:gd name="connsiteY13" fmla="*/ 6499 h 36588"/>
                <a:gd name="connsiteX14" fmla="*/ 23788 w 26134"/>
                <a:gd name="connsiteY14" fmla="*/ 11098 h 36588"/>
                <a:gd name="connsiteX15" fmla="*/ 20024 w 26134"/>
                <a:gd name="connsiteY15" fmla="*/ 8903 h 36588"/>
                <a:gd name="connsiteX16" fmla="*/ 15477 w 26134"/>
                <a:gd name="connsiteY16" fmla="*/ 8119 h 36588"/>
                <a:gd name="connsiteX17" fmla="*/ 11400 w 26134"/>
                <a:gd name="connsiteY17" fmla="*/ 9217 h 36588"/>
                <a:gd name="connsiteX18" fmla="*/ 10198 w 26134"/>
                <a:gd name="connsiteY18" fmla="*/ 11935 h 36588"/>
                <a:gd name="connsiteX19" fmla="*/ 11138 w 26134"/>
                <a:gd name="connsiteY19" fmla="*/ 13816 h 36588"/>
                <a:gd name="connsiteX20" fmla="*/ 14275 w 26134"/>
                <a:gd name="connsiteY20" fmla="*/ 14966 h 36588"/>
                <a:gd name="connsiteX21" fmla="*/ 19502 w 26134"/>
                <a:gd name="connsiteY21" fmla="*/ 15384 h 36588"/>
                <a:gd name="connsiteX22" fmla="*/ 26453 w 26134"/>
                <a:gd name="connsiteY22" fmla="*/ 18364 h 36588"/>
                <a:gd name="connsiteX23" fmla="*/ 28440 w 26134"/>
                <a:gd name="connsiteY23" fmla="*/ 24897 h 36588"/>
                <a:gd name="connsiteX24" fmla="*/ 24781 w 26134"/>
                <a:gd name="connsiteY24" fmla="*/ 32006 h 36588"/>
                <a:gd name="connsiteX25" fmla="*/ 15686 w 26134"/>
                <a:gd name="connsiteY25" fmla="*/ 34672 h 36588"/>
                <a:gd name="connsiteX26" fmla="*/ 2148 w 26134"/>
                <a:gd name="connsiteY26" fmla="*/ 28974 h 3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134" h="36588">
                  <a:moveTo>
                    <a:pt x="6016" y="24584"/>
                  </a:moveTo>
                  <a:cubicBezTo>
                    <a:pt x="8520" y="27307"/>
                    <a:pt x="12095" y="28797"/>
                    <a:pt x="15790" y="28661"/>
                  </a:cubicBezTo>
                  <a:cubicBezTo>
                    <a:pt x="17311" y="28724"/>
                    <a:pt x="18822" y="28342"/>
                    <a:pt x="20129" y="27563"/>
                  </a:cubicBezTo>
                  <a:cubicBezTo>
                    <a:pt x="21206" y="26967"/>
                    <a:pt x="21854" y="25812"/>
                    <a:pt x="21801" y="24584"/>
                  </a:cubicBezTo>
                  <a:cubicBezTo>
                    <a:pt x="21922" y="23680"/>
                    <a:pt x="21545" y="22775"/>
                    <a:pt x="20808" y="22232"/>
                  </a:cubicBezTo>
                  <a:cubicBezTo>
                    <a:pt x="19977" y="21714"/>
                    <a:pt x="19015" y="21442"/>
                    <a:pt x="18038" y="21448"/>
                  </a:cubicBezTo>
                  <a:lnTo>
                    <a:pt x="12811" y="20977"/>
                  </a:lnTo>
                  <a:cubicBezTo>
                    <a:pt x="10459" y="20810"/>
                    <a:pt x="8227" y="19853"/>
                    <a:pt x="6486" y="18259"/>
                  </a:cubicBezTo>
                  <a:cubicBezTo>
                    <a:pt x="4767" y="16613"/>
                    <a:pt x="3836" y="14313"/>
                    <a:pt x="3925" y="11935"/>
                  </a:cubicBezTo>
                  <a:cubicBezTo>
                    <a:pt x="3774" y="9081"/>
                    <a:pt x="5023" y="6331"/>
                    <a:pt x="7270" y="4565"/>
                  </a:cubicBezTo>
                  <a:cubicBezTo>
                    <a:pt x="9649" y="2882"/>
                    <a:pt x="12513" y="2035"/>
                    <a:pt x="15425" y="2160"/>
                  </a:cubicBezTo>
                  <a:cubicBezTo>
                    <a:pt x="16700" y="2134"/>
                    <a:pt x="17980" y="2223"/>
                    <a:pt x="19240" y="2422"/>
                  </a:cubicBezTo>
                  <a:cubicBezTo>
                    <a:pt x="20307" y="2604"/>
                    <a:pt x="21357" y="2887"/>
                    <a:pt x="22376" y="3258"/>
                  </a:cubicBezTo>
                  <a:cubicBezTo>
                    <a:pt x="24300" y="4021"/>
                    <a:pt x="26067" y="5119"/>
                    <a:pt x="27603" y="6499"/>
                  </a:cubicBezTo>
                  <a:lnTo>
                    <a:pt x="23788" y="11098"/>
                  </a:lnTo>
                  <a:cubicBezTo>
                    <a:pt x="22617" y="10231"/>
                    <a:pt x="21357" y="9494"/>
                    <a:pt x="20024" y="8903"/>
                  </a:cubicBezTo>
                  <a:cubicBezTo>
                    <a:pt x="18571" y="8354"/>
                    <a:pt x="17029" y="8088"/>
                    <a:pt x="15477" y="8119"/>
                  </a:cubicBezTo>
                  <a:cubicBezTo>
                    <a:pt x="14029" y="7973"/>
                    <a:pt x="12581" y="8365"/>
                    <a:pt x="11400" y="9217"/>
                  </a:cubicBezTo>
                  <a:cubicBezTo>
                    <a:pt x="10616" y="9901"/>
                    <a:pt x="10177" y="10894"/>
                    <a:pt x="10198" y="11935"/>
                  </a:cubicBezTo>
                  <a:cubicBezTo>
                    <a:pt x="10151" y="12687"/>
                    <a:pt x="10511" y="13403"/>
                    <a:pt x="11138" y="13816"/>
                  </a:cubicBezTo>
                  <a:cubicBezTo>
                    <a:pt x="12032" y="14532"/>
                    <a:pt x="13130" y="14935"/>
                    <a:pt x="14275" y="14966"/>
                  </a:cubicBezTo>
                  <a:lnTo>
                    <a:pt x="19502" y="15384"/>
                  </a:lnTo>
                  <a:cubicBezTo>
                    <a:pt x="22136" y="15348"/>
                    <a:pt x="24661" y="16430"/>
                    <a:pt x="26453" y="18364"/>
                  </a:cubicBezTo>
                  <a:cubicBezTo>
                    <a:pt x="27828" y="20256"/>
                    <a:pt x="28529" y="22561"/>
                    <a:pt x="28440" y="24897"/>
                  </a:cubicBezTo>
                  <a:cubicBezTo>
                    <a:pt x="28513" y="27736"/>
                    <a:pt x="27133" y="30417"/>
                    <a:pt x="24781" y="32006"/>
                  </a:cubicBezTo>
                  <a:cubicBezTo>
                    <a:pt x="22094" y="33809"/>
                    <a:pt x="18921" y="34745"/>
                    <a:pt x="15686" y="34672"/>
                  </a:cubicBezTo>
                  <a:cubicBezTo>
                    <a:pt x="10600" y="34630"/>
                    <a:pt x="5734" y="32586"/>
                    <a:pt x="2148" y="28974"/>
                  </a:cubicBezTo>
                  <a:close/>
                </a:path>
              </a:pathLst>
            </a:custGeom>
            <a:grpFill/>
            <a:ln w="5219" cap="flat">
              <a:noFill/>
              <a:prstDash val="solid"/>
              <a:miter/>
            </a:ln>
          </p:spPr>
          <p:txBody>
            <a:bodyPr rtlCol="0" anchor="ctr"/>
            <a:lstStyle/>
            <a:p>
              <a:endParaRPr lang="tr-TR"/>
            </a:p>
          </p:txBody>
        </p:sp>
        <p:sp>
          <p:nvSpPr>
            <p:cNvPr id="128" name="Serbest Form: Şekil 47">
              <a:extLst>
                <a:ext uri="{FF2B5EF4-FFF2-40B4-BE49-F238E27FC236}">
                  <a16:creationId xmlns:a16="http://schemas.microsoft.com/office/drawing/2014/main" id="{CFBB3357-1EEC-7166-105E-7E19502F077E}"/>
                </a:ext>
              </a:extLst>
            </p:cNvPr>
            <p:cNvSpPr/>
            <p:nvPr/>
          </p:nvSpPr>
          <p:spPr>
            <a:xfrm>
              <a:off x="6140624" y="5401388"/>
              <a:ext cx="26135" cy="47043"/>
            </a:xfrm>
            <a:custGeom>
              <a:avLst/>
              <a:gdLst>
                <a:gd name="connsiteX0" fmla="*/ 2148 w 26134"/>
                <a:gd name="connsiteY0" fmla="*/ 2148 h 47042"/>
                <a:gd name="connsiteX1" fmla="*/ 8316 w 26134"/>
                <a:gd name="connsiteY1" fmla="*/ 2148 h 47042"/>
                <a:gd name="connsiteX2" fmla="*/ 8316 w 26134"/>
                <a:gd name="connsiteY2" fmla="*/ 29903 h 47042"/>
                <a:gd name="connsiteX3" fmla="*/ 8420 w 26134"/>
                <a:gd name="connsiteY3" fmla="*/ 29903 h 47042"/>
                <a:gd name="connsiteX4" fmla="*/ 20233 w 26134"/>
                <a:gd name="connsiteY4" fmla="*/ 15006 h 47042"/>
                <a:gd name="connsiteX5" fmla="*/ 27656 w 26134"/>
                <a:gd name="connsiteY5" fmla="*/ 15006 h 47042"/>
                <a:gd name="connsiteX6" fmla="*/ 17045 w 26134"/>
                <a:gd name="connsiteY6" fmla="*/ 27394 h 47042"/>
                <a:gd name="connsiteX7" fmla="*/ 29119 w 26134"/>
                <a:gd name="connsiteY7" fmla="*/ 46734 h 47042"/>
                <a:gd name="connsiteX8" fmla="*/ 21331 w 26134"/>
                <a:gd name="connsiteY8" fmla="*/ 46734 h 47042"/>
                <a:gd name="connsiteX9" fmla="*/ 13177 w 26134"/>
                <a:gd name="connsiteY9" fmla="*/ 31889 h 47042"/>
                <a:gd name="connsiteX10" fmla="*/ 8316 w 26134"/>
                <a:gd name="connsiteY10" fmla="*/ 37587 h 47042"/>
                <a:gd name="connsiteX11" fmla="*/ 8316 w 26134"/>
                <a:gd name="connsiteY11" fmla="*/ 46734 h 47042"/>
                <a:gd name="connsiteX12" fmla="*/ 2148 w 26134"/>
                <a:gd name="connsiteY12" fmla="*/ 46734 h 47042"/>
                <a:gd name="connsiteX13" fmla="*/ 2148 w 26134"/>
                <a:gd name="connsiteY13" fmla="*/ 2148 h 4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34" h="47042">
                  <a:moveTo>
                    <a:pt x="2148" y="2148"/>
                  </a:moveTo>
                  <a:lnTo>
                    <a:pt x="8316" y="2148"/>
                  </a:lnTo>
                  <a:lnTo>
                    <a:pt x="8316" y="29903"/>
                  </a:lnTo>
                  <a:lnTo>
                    <a:pt x="8420" y="29903"/>
                  </a:lnTo>
                  <a:lnTo>
                    <a:pt x="20233" y="15006"/>
                  </a:lnTo>
                  <a:lnTo>
                    <a:pt x="27656" y="15006"/>
                  </a:lnTo>
                  <a:lnTo>
                    <a:pt x="17045" y="27394"/>
                  </a:lnTo>
                  <a:lnTo>
                    <a:pt x="29119" y="46734"/>
                  </a:lnTo>
                  <a:lnTo>
                    <a:pt x="21331" y="46734"/>
                  </a:lnTo>
                  <a:lnTo>
                    <a:pt x="13177" y="31889"/>
                  </a:lnTo>
                  <a:lnTo>
                    <a:pt x="8316" y="37587"/>
                  </a:lnTo>
                  <a:lnTo>
                    <a:pt x="8316" y="46734"/>
                  </a:lnTo>
                  <a:lnTo>
                    <a:pt x="2148" y="46734"/>
                  </a:lnTo>
                  <a:lnTo>
                    <a:pt x="2148" y="2148"/>
                  </a:lnTo>
                  <a:close/>
                </a:path>
              </a:pathLst>
            </a:custGeom>
            <a:grpFill/>
            <a:ln w="5219" cap="flat">
              <a:noFill/>
              <a:prstDash val="solid"/>
              <a:miter/>
            </a:ln>
          </p:spPr>
          <p:txBody>
            <a:bodyPr rtlCol="0" anchor="ctr"/>
            <a:lstStyle/>
            <a:p>
              <a:endParaRPr lang="tr-TR"/>
            </a:p>
          </p:txBody>
        </p:sp>
        <p:sp>
          <p:nvSpPr>
            <p:cNvPr id="129" name="Serbest Form: Şekil 48">
              <a:extLst>
                <a:ext uri="{FF2B5EF4-FFF2-40B4-BE49-F238E27FC236}">
                  <a16:creationId xmlns:a16="http://schemas.microsoft.com/office/drawing/2014/main" id="{A00CC1C7-80DE-4BAC-C3CB-D50A3E793FAF}"/>
                </a:ext>
              </a:extLst>
            </p:cNvPr>
            <p:cNvSpPr/>
            <p:nvPr/>
          </p:nvSpPr>
          <p:spPr>
            <a:xfrm>
              <a:off x="6183747" y="5401388"/>
              <a:ext cx="36589" cy="47043"/>
            </a:xfrm>
            <a:custGeom>
              <a:avLst/>
              <a:gdLst>
                <a:gd name="connsiteX0" fmla="*/ 28806 w 36588"/>
                <a:gd name="connsiteY0" fmla="*/ 36803 h 47042"/>
                <a:gd name="connsiteX1" fmla="*/ 12393 w 36588"/>
                <a:gd name="connsiteY1" fmla="*/ 36803 h 47042"/>
                <a:gd name="connsiteX2" fmla="*/ 9100 w 36588"/>
                <a:gd name="connsiteY2" fmla="*/ 46786 h 47042"/>
                <a:gd name="connsiteX3" fmla="*/ 2148 w 36588"/>
                <a:gd name="connsiteY3" fmla="*/ 46786 h 47042"/>
                <a:gd name="connsiteX4" fmla="*/ 17829 w 36588"/>
                <a:gd name="connsiteY4" fmla="*/ 2148 h 47042"/>
                <a:gd name="connsiteX5" fmla="*/ 23317 w 36588"/>
                <a:gd name="connsiteY5" fmla="*/ 2148 h 47042"/>
                <a:gd name="connsiteX6" fmla="*/ 38998 w 36588"/>
                <a:gd name="connsiteY6" fmla="*/ 46786 h 47042"/>
                <a:gd name="connsiteX7" fmla="*/ 31942 w 36588"/>
                <a:gd name="connsiteY7" fmla="*/ 46786 h 47042"/>
                <a:gd name="connsiteX8" fmla="*/ 26924 w 36588"/>
                <a:gd name="connsiteY8" fmla="*/ 30792 h 47042"/>
                <a:gd name="connsiteX9" fmla="*/ 20704 w 36588"/>
                <a:gd name="connsiteY9" fmla="*/ 11295 h 47042"/>
                <a:gd name="connsiteX10" fmla="*/ 20704 w 36588"/>
                <a:gd name="connsiteY10" fmla="*/ 11295 h 47042"/>
                <a:gd name="connsiteX11" fmla="*/ 14484 w 36588"/>
                <a:gd name="connsiteY11" fmla="*/ 30792 h 4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88" h="47042">
                  <a:moveTo>
                    <a:pt x="28806" y="36803"/>
                  </a:moveTo>
                  <a:lnTo>
                    <a:pt x="12393" y="36803"/>
                  </a:lnTo>
                  <a:lnTo>
                    <a:pt x="9100" y="46786"/>
                  </a:lnTo>
                  <a:lnTo>
                    <a:pt x="2148" y="46786"/>
                  </a:lnTo>
                  <a:lnTo>
                    <a:pt x="17829" y="2148"/>
                  </a:lnTo>
                  <a:lnTo>
                    <a:pt x="23317" y="2148"/>
                  </a:lnTo>
                  <a:lnTo>
                    <a:pt x="38998" y="46786"/>
                  </a:lnTo>
                  <a:lnTo>
                    <a:pt x="31942" y="46786"/>
                  </a:lnTo>
                  <a:close/>
                  <a:moveTo>
                    <a:pt x="26924" y="30792"/>
                  </a:moveTo>
                  <a:lnTo>
                    <a:pt x="20704" y="11295"/>
                  </a:lnTo>
                  <a:lnTo>
                    <a:pt x="20704" y="11295"/>
                  </a:lnTo>
                  <a:lnTo>
                    <a:pt x="14484" y="30792"/>
                  </a:lnTo>
                  <a:close/>
                </a:path>
              </a:pathLst>
            </a:custGeom>
            <a:grpFill/>
            <a:ln w="5219" cap="flat">
              <a:noFill/>
              <a:prstDash val="solid"/>
              <a:miter/>
            </a:ln>
          </p:spPr>
          <p:txBody>
            <a:bodyPr rtlCol="0" anchor="ctr"/>
            <a:lstStyle/>
            <a:p>
              <a:endParaRPr lang="tr-TR"/>
            </a:p>
          </p:txBody>
        </p:sp>
        <p:sp>
          <p:nvSpPr>
            <p:cNvPr id="130" name="Serbest Form: Şekil 49">
              <a:extLst>
                <a:ext uri="{FF2B5EF4-FFF2-40B4-BE49-F238E27FC236}">
                  <a16:creationId xmlns:a16="http://schemas.microsoft.com/office/drawing/2014/main" id="{5A4BFBEC-8B51-586B-62DC-8E45E5178DAA}"/>
                </a:ext>
              </a:extLst>
            </p:cNvPr>
            <p:cNvSpPr/>
            <p:nvPr/>
          </p:nvSpPr>
          <p:spPr>
            <a:xfrm>
              <a:off x="6223367" y="5414246"/>
              <a:ext cx="26135" cy="31362"/>
            </a:xfrm>
            <a:custGeom>
              <a:avLst/>
              <a:gdLst>
                <a:gd name="connsiteX0" fmla="*/ 2148 w 26134"/>
                <a:gd name="connsiteY0" fmla="*/ 28858 h 31361"/>
                <a:gd name="connsiteX1" fmla="*/ 17568 w 26134"/>
                <a:gd name="connsiteY1" fmla="*/ 7741 h 31361"/>
                <a:gd name="connsiteX2" fmla="*/ 2514 w 26134"/>
                <a:gd name="connsiteY2" fmla="*/ 7741 h 31361"/>
                <a:gd name="connsiteX3" fmla="*/ 2514 w 26134"/>
                <a:gd name="connsiteY3" fmla="*/ 2148 h 31361"/>
                <a:gd name="connsiteX4" fmla="*/ 25094 w 26134"/>
                <a:gd name="connsiteY4" fmla="*/ 2148 h 31361"/>
                <a:gd name="connsiteX5" fmla="*/ 25094 w 26134"/>
                <a:gd name="connsiteY5" fmla="*/ 7218 h 31361"/>
                <a:gd name="connsiteX6" fmla="*/ 9204 w 26134"/>
                <a:gd name="connsiteY6" fmla="*/ 27917 h 31361"/>
                <a:gd name="connsiteX7" fmla="*/ 25094 w 26134"/>
                <a:gd name="connsiteY7" fmla="*/ 27917 h 31361"/>
                <a:gd name="connsiteX8" fmla="*/ 25094 w 26134"/>
                <a:gd name="connsiteY8" fmla="*/ 33876 h 31361"/>
                <a:gd name="connsiteX9" fmla="*/ 2148 w 26134"/>
                <a:gd name="connsiteY9" fmla="*/ 33876 h 31361"/>
                <a:gd name="connsiteX10" fmla="*/ 2148 w 26134"/>
                <a:gd name="connsiteY10" fmla="*/ 28858 h 3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34" h="31361">
                  <a:moveTo>
                    <a:pt x="2148" y="28858"/>
                  </a:moveTo>
                  <a:lnTo>
                    <a:pt x="17568" y="7741"/>
                  </a:lnTo>
                  <a:lnTo>
                    <a:pt x="2514" y="7741"/>
                  </a:lnTo>
                  <a:lnTo>
                    <a:pt x="2514" y="2148"/>
                  </a:lnTo>
                  <a:lnTo>
                    <a:pt x="25094" y="2148"/>
                  </a:lnTo>
                  <a:lnTo>
                    <a:pt x="25094" y="7218"/>
                  </a:lnTo>
                  <a:lnTo>
                    <a:pt x="9204" y="27917"/>
                  </a:lnTo>
                  <a:lnTo>
                    <a:pt x="25094" y="27917"/>
                  </a:lnTo>
                  <a:lnTo>
                    <a:pt x="25094" y="33876"/>
                  </a:lnTo>
                  <a:lnTo>
                    <a:pt x="2148" y="33876"/>
                  </a:lnTo>
                  <a:lnTo>
                    <a:pt x="2148" y="28858"/>
                  </a:lnTo>
                  <a:close/>
                </a:path>
              </a:pathLst>
            </a:custGeom>
            <a:grpFill/>
            <a:ln w="5219" cap="flat">
              <a:noFill/>
              <a:prstDash val="solid"/>
              <a:miter/>
            </a:ln>
          </p:spPr>
          <p:txBody>
            <a:bodyPr rtlCol="0" anchor="ctr"/>
            <a:lstStyle/>
            <a:p>
              <a:endParaRPr lang="tr-TR"/>
            </a:p>
          </p:txBody>
        </p:sp>
        <p:sp>
          <p:nvSpPr>
            <p:cNvPr id="131" name="Serbest Form: Şekil 50">
              <a:extLst>
                <a:ext uri="{FF2B5EF4-FFF2-40B4-BE49-F238E27FC236}">
                  <a16:creationId xmlns:a16="http://schemas.microsoft.com/office/drawing/2014/main" id="{5A7D6273-09D5-449E-2AF9-A78332775498}"/>
                </a:ext>
              </a:extLst>
            </p:cNvPr>
            <p:cNvSpPr/>
            <p:nvPr/>
          </p:nvSpPr>
          <p:spPr>
            <a:xfrm>
              <a:off x="6250595" y="5413725"/>
              <a:ext cx="26135" cy="36589"/>
            </a:xfrm>
            <a:custGeom>
              <a:avLst/>
              <a:gdLst>
                <a:gd name="connsiteX0" fmla="*/ 20604 w 26134"/>
                <a:gd name="connsiteY0" fmla="*/ 31522 h 36588"/>
                <a:gd name="connsiteX1" fmla="*/ 20604 w 26134"/>
                <a:gd name="connsiteY1" fmla="*/ 31522 h 36588"/>
                <a:gd name="connsiteX2" fmla="*/ 17939 w 26134"/>
                <a:gd name="connsiteY2" fmla="*/ 33874 h 36588"/>
                <a:gd name="connsiteX3" fmla="*/ 12973 w 26134"/>
                <a:gd name="connsiteY3" fmla="*/ 34710 h 36588"/>
                <a:gd name="connsiteX4" fmla="*/ 5080 w 26134"/>
                <a:gd name="connsiteY4" fmla="*/ 31888 h 36588"/>
                <a:gd name="connsiteX5" fmla="*/ 2153 w 26134"/>
                <a:gd name="connsiteY5" fmla="*/ 24988 h 36588"/>
                <a:gd name="connsiteX6" fmla="*/ 4662 w 26134"/>
                <a:gd name="connsiteY6" fmla="*/ 18350 h 36588"/>
                <a:gd name="connsiteX7" fmla="*/ 12137 w 26134"/>
                <a:gd name="connsiteY7" fmla="*/ 15632 h 36588"/>
                <a:gd name="connsiteX8" fmla="*/ 20709 w 26134"/>
                <a:gd name="connsiteY8" fmla="*/ 15632 h 36588"/>
                <a:gd name="connsiteX9" fmla="*/ 20709 w 26134"/>
                <a:gd name="connsiteY9" fmla="*/ 12234 h 36588"/>
                <a:gd name="connsiteX10" fmla="*/ 14384 w 26134"/>
                <a:gd name="connsiteY10" fmla="*/ 8157 h 36588"/>
                <a:gd name="connsiteX11" fmla="*/ 10725 w 26134"/>
                <a:gd name="connsiteY11" fmla="*/ 8680 h 36588"/>
                <a:gd name="connsiteX12" fmla="*/ 8530 w 26134"/>
                <a:gd name="connsiteY12" fmla="*/ 10614 h 36588"/>
                <a:gd name="connsiteX13" fmla="*/ 3669 w 26134"/>
                <a:gd name="connsiteY13" fmla="*/ 6798 h 36588"/>
                <a:gd name="connsiteX14" fmla="*/ 14123 w 26134"/>
                <a:gd name="connsiteY14" fmla="*/ 2199 h 36588"/>
                <a:gd name="connsiteX15" fmla="*/ 23427 w 26134"/>
                <a:gd name="connsiteY15" fmla="*/ 4446 h 36588"/>
                <a:gd name="connsiteX16" fmla="*/ 26929 w 26134"/>
                <a:gd name="connsiteY16" fmla="*/ 12653 h 36588"/>
                <a:gd name="connsiteX17" fmla="*/ 26929 w 26134"/>
                <a:gd name="connsiteY17" fmla="*/ 34344 h 36588"/>
                <a:gd name="connsiteX18" fmla="*/ 20761 w 26134"/>
                <a:gd name="connsiteY18" fmla="*/ 34344 h 36588"/>
                <a:gd name="connsiteX19" fmla="*/ 20604 w 26134"/>
                <a:gd name="connsiteY19" fmla="*/ 21068 h 36588"/>
                <a:gd name="connsiteX20" fmla="*/ 13182 w 26134"/>
                <a:gd name="connsiteY20" fmla="*/ 21068 h 36588"/>
                <a:gd name="connsiteX21" fmla="*/ 7955 w 26134"/>
                <a:gd name="connsiteY21" fmla="*/ 24884 h 36588"/>
                <a:gd name="connsiteX22" fmla="*/ 9314 w 26134"/>
                <a:gd name="connsiteY22" fmla="*/ 27654 h 36588"/>
                <a:gd name="connsiteX23" fmla="*/ 13757 w 26134"/>
                <a:gd name="connsiteY23" fmla="*/ 28908 h 36588"/>
                <a:gd name="connsiteX24" fmla="*/ 19245 w 26134"/>
                <a:gd name="connsiteY24" fmla="*/ 27968 h 36588"/>
                <a:gd name="connsiteX25" fmla="*/ 20709 w 26134"/>
                <a:gd name="connsiteY25" fmla="*/ 23368 h 3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134" h="36588">
                  <a:moveTo>
                    <a:pt x="20604" y="31522"/>
                  </a:moveTo>
                  <a:lnTo>
                    <a:pt x="20604" y="31522"/>
                  </a:lnTo>
                  <a:cubicBezTo>
                    <a:pt x="20019" y="32593"/>
                    <a:pt x="19073" y="33425"/>
                    <a:pt x="17939" y="33874"/>
                  </a:cubicBezTo>
                  <a:cubicBezTo>
                    <a:pt x="16365" y="34512"/>
                    <a:pt x="14672" y="34799"/>
                    <a:pt x="12973" y="34710"/>
                  </a:cubicBezTo>
                  <a:cubicBezTo>
                    <a:pt x="10072" y="34851"/>
                    <a:pt x="7234" y="33837"/>
                    <a:pt x="5080" y="31888"/>
                  </a:cubicBezTo>
                  <a:cubicBezTo>
                    <a:pt x="3136" y="30132"/>
                    <a:pt x="2064" y="27607"/>
                    <a:pt x="2153" y="24988"/>
                  </a:cubicBezTo>
                  <a:cubicBezTo>
                    <a:pt x="2080" y="22532"/>
                    <a:pt x="2979" y="20143"/>
                    <a:pt x="4662" y="18350"/>
                  </a:cubicBezTo>
                  <a:cubicBezTo>
                    <a:pt x="6664" y="16442"/>
                    <a:pt x="9377" y="15459"/>
                    <a:pt x="12137" y="15632"/>
                  </a:cubicBezTo>
                  <a:lnTo>
                    <a:pt x="20709" y="15632"/>
                  </a:lnTo>
                  <a:lnTo>
                    <a:pt x="20709" y="12234"/>
                  </a:lnTo>
                  <a:cubicBezTo>
                    <a:pt x="20709" y="9464"/>
                    <a:pt x="18618" y="8105"/>
                    <a:pt x="14384" y="8157"/>
                  </a:cubicBezTo>
                  <a:cubicBezTo>
                    <a:pt x="13140" y="8105"/>
                    <a:pt x="11901" y="8283"/>
                    <a:pt x="10725" y="8680"/>
                  </a:cubicBezTo>
                  <a:cubicBezTo>
                    <a:pt x="9811" y="9083"/>
                    <a:pt x="9048" y="9757"/>
                    <a:pt x="8530" y="10614"/>
                  </a:cubicBezTo>
                  <a:lnTo>
                    <a:pt x="3669" y="6798"/>
                  </a:lnTo>
                  <a:cubicBezTo>
                    <a:pt x="6126" y="3563"/>
                    <a:pt x="10077" y="1822"/>
                    <a:pt x="14123" y="2199"/>
                  </a:cubicBezTo>
                  <a:cubicBezTo>
                    <a:pt x="17379" y="1984"/>
                    <a:pt x="20625" y="2768"/>
                    <a:pt x="23427" y="4446"/>
                  </a:cubicBezTo>
                  <a:cubicBezTo>
                    <a:pt x="25899" y="6417"/>
                    <a:pt x="27216" y="9501"/>
                    <a:pt x="26929" y="12653"/>
                  </a:cubicBezTo>
                  <a:lnTo>
                    <a:pt x="26929" y="34344"/>
                  </a:lnTo>
                  <a:lnTo>
                    <a:pt x="20761" y="34344"/>
                  </a:lnTo>
                  <a:close/>
                  <a:moveTo>
                    <a:pt x="20604" y="21068"/>
                  </a:moveTo>
                  <a:lnTo>
                    <a:pt x="13182" y="21068"/>
                  </a:lnTo>
                  <a:cubicBezTo>
                    <a:pt x="9575" y="21068"/>
                    <a:pt x="7955" y="22427"/>
                    <a:pt x="7955" y="24884"/>
                  </a:cubicBezTo>
                  <a:cubicBezTo>
                    <a:pt x="7955" y="25966"/>
                    <a:pt x="8457" y="26990"/>
                    <a:pt x="9314" y="27654"/>
                  </a:cubicBezTo>
                  <a:cubicBezTo>
                    <a:pt x="10589" y="28605"/>
                    <a:pt x="12173" y="29055"/>
                    <a:pt x="13757" y="28908"/>
                  </a:cubicBezTo>
                  <a:cubicBezTo>
                    <a:pt x="15639" y="29097"/>
                    <a:pt x="17536" y="28773"/>
                    <a:pt x="19245" y="27968"/>
                  </a:cubicBezTo>
                  <a:cubicBezTo>
                    <a:pt x="20238" y="27288"/>
                    <a:pt x="20709" y="25772"/>
                    <a:pt x="20709" y="23368"/>
                  </a:cubicBezTo>
                  <a:close/>
                </a:path>
              </a:pathLst>
            </a:custGeom>
            <a:grpFill/>
            <a:ln w="5219" cap="flat">
              <a:noFill/>
              <a:prstDash val="solid"/>
              <a:miter/>
            </a:ln>
          </p:spPr>
          <p:txBody>
            <a:bodyPr rtlCol="0" anchor="ctr"/>
            <a:lstStyle/>
            <a:p>
              <a:endParaRPr lang="tr-TR"/>
            </a:p>
          </p:txBody>
        </p:sp>
        <p:sp>
          <p:nvSpPr>
            <p:cNvPr id="132" name="Serbest Form: Şekil 51">
              <a:extLst>
                <a:ext uri="{FF2B5EF4-FFF2-40B4-BE49-F238E27FC236}">
                  <a16:creationId xmlns:a16="http://schemas.microsoft.com/office/drawing/2014/main" id="{A07901DB-4CA0-5088-50FC-CD688BDCFD9C}"/>
                </a:ext>
              </a:extLst>
            </p:cNvPr>
            <p:cNvSpPr/>
            <p:nvPr/>
          </p:nvSpPr>
          <p:spPr>
            <a:xfrm>
              <a:off x="6283862" y="5401283"/>
              <a:ext cx="10454" cy="47043"/>
            </a:xfrm>
            <a:custGeom>
              <a:avLst/>
              <a:gdLst>
                <a:gd name="connsiteX0" fmla="*/ 2182 w 10453"/>
                <a:gd name="connsiteY0" fmla="*/ 2148 h 47042"/>
                <a:gd name="connsiteX1" fmla="*/ 8350 w 10453"/>
                <a:gd name="connsiteY1" fmla="*/ 2148 h 47042"/>
                <a:gd name="connsiteX2" fmla="*/ 8350 w 10453"/>
                <a:gd name="connsiteY2" fmla="*/ 38737 h 47042"/>
                <a:gd name="connsiteX3" fmla="*/ 10702 w 10453"/>
                <a:gd name="connsiteY3" fmla="*/ 40932 h 47042"/>
                <a:gd name="connsiteX4" fmla="*/ 12845 w 10453"/>
                <a:gd name="connsiteY4" fmla="*/ 40932 h 47042"/>
                <a:gd name="connsiteX5" fmla="*/ 12845 w 10453"/>
                <a:gd name="connsiteY5" fmla="*/ 46943 h 47042"/>
                <a:gd name="connsiteX6" fmla="*/ 10075 w 10453"/>
                <a:gd name="connsiteY6" fmla="*/ 46943 h 47042"/>
                <a:gd name="connsiteX7" fmla="*/ 4482 w 10453"/>
                <a:gd name="connsiteY7" fmla="*/ 45166 h 47042"/>
                <a:gd name="connsiteX8" fmla="*/ 2182 w 10453"/>
                <a:gd name="connsiteY8" fmla="*/ 39259 h 4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3" h="47042">
                  <a:moveTo>
                    <a:pt x="2182" y="2148"/>
                  </a:moveTo>
                  <a:lnTo>
                    <a:pt x="8350" y="2148"/>
                  </a:lnTo>
                  <a:lnTo>
                    <a:pt x="8350" y="38737"/>
                  </a:lnTo>
                  <a:cubicBezTo>
                    <a:pt x="8350" y="40200"/>
                    <a:pt x="9134" y="40932"/>
                    <a:pt x="10702" y="40932"/>
                  </a:cubicBezTo>
                  <a:lnTo>
                    <a:pt x="12845" y="40932"/>
                  </a:lnTo>
                  <a:lnTo>
                    <a:pt x="12845" y="46943"/>
                  </a:lnTo>
                  <a:lnTo>
                    <a:pt x="10075" y="46943"/>
                  </a:lnTo>
                  <a:cubicBezTo>
                    <a:pt x="8057" y="47032"/>
                    <a:pt x="6076" y="46399"/>
                    <a:pt x="4482" y="45166"/>
                  </a:cubicBezTo>
                  <a:cubicBezTo>
                    <a:pt x="2820" y="43676"/>
                    <a:pt x="1962" y="41481"/>
                    <a:pt x="2182" y="39259"/>
                  </a:cubicBezTo>
                  <a:close/>
                </a:path>
              </a:pathLst>
            </a:custGeom>
            <a:grpFill/>
            <a:ln w="5219" cap="flat">
              <a:noFill/>
              <a:prstDash val="solid"/>
              <a:miter/>
            </a:ln>
          </p:spPr>
          <p:txBody>
            <a:bodyPr rtlCol="0" anchor="ctr"/>
            <a:lstStyle/>
            <a:p>
              <a:endParaRPr lang="tr-TR"/>
            </a:p>
          </p:txBody>
        </p:sp>
        <p:sp>
          <p:nvSpPr>
            <p:cNvPr id="133" name="Serbest Form: Şekil 52">
              <a:extLst>
                <a:ext uri="{FF2B5EF4-FFF2-40B4-BE49-F238E27FC236}">
                  <a16:creationId xmlns:a16="http://schemas.microsoft.com/office/drawing/2014/main" id="{7B2AE75A-1313-A982-9699-35BB5E53A20F}"/>
                </a:ext>
              </a:extLst>
            </p:cNvPr>
            <p:cNvSpPr/>
            <p:nvPr/>
          </p:nvSpPr>
          <p:spPr>
            <a:xfrm>
              <a:off x="6297120" y="5404576"/>
              <a:ext cx="15681" cy="41816"/>
            </a:xfrm>
            <a:custGeom>
              <a:avLst/>
              <a:gdLst>
                <a:gd name="connsiteX0" fmla="*/ 5127 w 15680"/>
                <a:gd name="connsiteY0" fmla="*/ 2148 h 41815"/>
                <a:gd name="connsiteX1" fmla="*/ 11295 w 15680"/>
                <a:gd name="connsiteY1" fmla="*/ 2148 h 41815"/>
                <a:gd name="connsiteX2" fmla="*/ 11295 w 15680"/>
                <a:gd name="connsiteY2" fmla="*/ 11818 h 41815"/>
                <a:gd name="connsiteX3" fmla="*/ 15791 w 15680"/>
                <a:gd name="connsiteY3" fmla="*/ 11818 h 41815"/>
                <a:gd name="connsiteX4" fmla="*/ 15791 w 15680"/>
                <a:gd name="connsiteY4" fmla="*/ 16731 h 41815"/>
                <a:gd name="connsiteX5" fmla="*/ 11295 w 15680"/>
                <a:gd name="connsiteY5" fmla="*/ 16731 h 41815"/>
                <a:gd name="connsiteX6" fmla="*/ 11295 w 15680"/>
                <a:gd name="connsiteY6" fmla="*/ 35444 h 41815"/>
                <a:gd name="connsiteX7" fmla="*/ 13491 w 15680"/>
                <a:gd name="connsiteY7" fmla="*/ 37796 h 41815"/>
                <a:gd name="connsiteX8" fmla="*/ 15791 w 15680"/>
                <a:gd name="connsiteY8" fmla="*/ 37796 h 41815"/>
                <a:gd name="connsiteX9" fmla="*/ 15791 w 15680"/>
                <a:gd name="connsiteY9" fmla="*/ 43807 h 41815"/>
                <a:gd name="connsiteX10" fmla="*/ 12602 w 15680"/>
                <a:gd name="connsiteY10" fmla="*/ 43807 h 41815"/>
                <a:gd name="connsiteX11" fmla="*/ 7375 w 15680"/>
                <a:gd name="connsiteY11" fmla="*/ 41716 h 41815"/>
                <a:gd name="connsiteX12" fmla="*/ 5232 w 15680"/>
                <a:gd name="connsiteY12" fmla="*/ 35966 h 41815"/>
                <a:gd name="connsiteX13" fmla="*/ 5232 w 15680"/>
                <a:gd name="connsiteY13" fmla="*/ 16940 h 41815"/>
                <a:gd name="connsiteX14" fmla="*/ 2148 w 15680"/>
                <a:gd name="connsiteY14" fmla="*/ 16940 h 41815"/>
                <a:gd name="connsiteX15" fmla="*/ 2148 w 15680"/>
                <a:gd name="connsiteY15" fmla="*/ 12027 h 41815"/>
                <a:gd name="connsiteX16" fmla="*/ 5232 w 15680"/>
                <a:gd name="connsiteY16" fmla="*/ 12027 h 4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680" h="41815">
                  <a:moveTo>
                    <a:pt x="5127" y="2148"/>
                  </a:moveTo>
                  <a:lnTo>
                    <a:pt x="11295" y="2148"/>
                  </a:lnTo>
                  <a:lnTo>
                    <a:pt x="11295" y="11818"/>
                  </a:lnTo>
                  <a:lnTo>
                    <a:pt x="15791" y="11818"/>
                  </a:lnTo>
                  <a:lnTo>
                    <a:pt x="15791" y="16731"/>
                  </a:lnTo>
                  <a:lnTo>
                    <a:pt x="11295" y="16731"/>
                  </a:lnTo>
                  <a:lnTo>
                    <a:pt x="11295" y="35444"/>
                  </a:lnTo>
                  <a:cubicBezTo>
                    <a:pt x="11295" y="37080"/>
                    <a:pt x="12027" y="37864"/>
                    <a:pt x="13491" y="37796"/>
                  </a:cubicBezTo>
                  <a:lnTo>
                    <a:pt x="15791" y="37796"/>
                  </a:lnTo>
                  <a:lnTo>
                    <a:pt x="15791" y="43807"/>
                  </a:lnTo>
                  <a:lnTo>
                    <a:pt x="12602" y="43807"/>
                  </a:lnTo>
                  <a:cubicBezTo>
                    <a:pt x="10647" y="43838"/>
                    <a:pt x="8765" y="43086"/>
                    <a:pt x="7375" y="41716"/>
                  </a:cubicBezTo>
                  <a:cubicBezTo>
                    <a:pt x="5870" y="40195"/>
                    <a:pt x="5091" y="38099"/>
                    <a:pt x="5232" y="35966"/>
                  </a:cubicBezTo>
                  <a:lnTo>
                    <a:pt x="5232" y="16940"/>
                  </a:lnTo>
                  <a:lnTo>
                    <a:pt x="2148" y="16940"/>
                  </a:lnTo>
                  <a:lnTo>
                    <a:pt x="2148" y="12027"/>
                  </a:lnTo>
                  <a:lnTo>
                    <a:pt x="5232" y="12027"/>
                  </a:lnTo>
                  <a:close/>
                </a:path>
              </a:pathLst>
            </a:custGeom>
            <a:grpFill/>
            <a:ln w="5219" cap="flat">
              <a:noFill/>
              <a:prstDash val="solid"/>
              <a:miter/>
            </a:ln>
          </p:spPr>
          <p:txBody>
            <a:bodyPr rtlCol="0" anchor="ctr"/>
            <a:lstStyle/>
            <a:p>
              <a:endParaRPr lang="tr-TR"/>
            </a:p>
          </p:txBody>
        </p:sp>
        <p:sp>
          <p:nvSpPr>
            <p:cNvPr id="134" name="Serbest Form: Şekil 53">
              <a:extLst>
                <a:ext uri="{FF2B5EF4-FFF2-40B4-BE49-F238E27FC236}">
                  <a16:creationId xmlns:a16="http://schemas.microsoft.com/office/drawing/2014/main" id="{80CE9F38-0EBF-4979-FC26-39E0AA7409AA}"/>
                </a:ext>
              </a:extLst>
            </p:cNvPr>
            <p:cNvSpPr/>
            <p:nvPr/>
          </p:nvSpPr>
          <p:spPr>
            <a:xfrm>
              <a:off x="6316564" y="5413857"/>
              <a:ext cx="47043" cy="31362"/>
            </a:xfrm>
            <a:custGeom>
              <a:avLst/>
              <a:gdLst>
                <a:gd name="connsiteX0" fmla="*/ 2148 w 47042"/>
                <a:gd name="connsiteY0" fmla="*/ 2537 h 31361"/>
                <a:gd name="connsiteX1" fmla="*/ 8368 w 47042"/>
                <a:gd name="connsiteY1" fmla="*/ 2537 h 31361"/>
                <a:gd name="connsiteX2" fmla="*/ 8368 w 47042"/>
                <a:gd name="connsiteY2" fmla="*/ 5934 h 31361"/>
                <a:gd name="connsiteX3" fmla="*/ 8368 w 47042"/>
                <a:gd name="connsiteY3" fmla="*/ 5934 h 31361"/>
                <a:gd name="connsiteX4" fmla="*/ 16679 w 47042"/>
                <a:gd name="connsiteY4" fmla="*/ 2171 h 31361"/>
                <a:gd name="connsiteX5" fmla="*/ 21906 w 47042"/>
                <a:gd name="connsiteY5" fmla="*/ 3268 h 31361"/>
                <a:gd name="connsiteX6" fmla="*/ 25565 w 47042"/>
                <a:gd name="connsiteY6" fmla="*/ 6300 h 31361"/>
                <a:gd name="connsiteX7" fmla="*/ 35601 w 47042"/>
                <a:gd name="connsiteY7" fmla="*/ 2171 h 31361"/>
                <a:gd name="connsiteX8" fmla="*/ 46070 w 47042"/>
                <a:gd name="connsiteY8" fmla="*/ 12609 h 31361"/>
                <a:gd name="connsiteX9" fmla="*/ 46054 w 47042"/>
                <a:gd name="connsiteY9" fmla="*/ 13200 h 31361"/>
                <a:gd name="connsiteX10" fmla="*/ 46054 w 47042"/>
                <a:gd name="connsiteY10" fmla="*/ 34108 h 31361"/>
                <a:gd name="connsiteX11" fmla="*/ 39887 w 47042"/>
                <a:gd name="connsiteY11" fmla="*/ 34108 h 31361"/>
                <a:gd name="connsiteX12" fmla="*/ 39887 w 47042"/>
                <a:gd name="connsiteY12" fmla="*/ 15134 h 31361"/>
                <a:gd name="connsiteX13" fmla="*/ 38110 w 47042"/>
                <a:gd name="connsiteY13" fmla="*/ 9907 h 31361"/>
                <a:gd name="connsiteX14" fmla="*/ 33510 w 47042"/>
                <a:gd name="connsiteY14" fmla="*/ 8130 h 31361"/>
                <a:gd name="connsiteX15" fmla="*/ 28910 w 47042"/>
                <a:gd name="connsiteY15" fmla="*/ 9907 h 31361"/>
                <a:gd name="connsiteX16" fmla="*/ 27081 w 47042"/>
                <a:gd name="connsiteY16" fmla="*/ 15134 h 31361"/>
                <a:gd name="connsiteX17" fmla="*/ 27081 w 47042"/>
                <a:gd name="connsiteY17" fmla="*/ 34108 h 31361"/>
                <a:gd name="connsiteX18" fmla="*/ 21436 w 47042"/>
                <a:gd name="connsiteY18" fmla="*/ 34108 h 31361"/>
                <a:gd name="connsiteX19" fmla="*/ 21436 w 47042"/>
                <a:gd name="connsiteY19" fmla="*/ 15134 h 31361"/>
                <a:gd name="connsiteX20" fmla="*/ 19658 w 47042"/>
                <a:gd name="connsiteY20" fmla="*/ 9907 h 31361"/>
                <a:gd name="connsiteX21" fmla="*/ 10459 w 47042"/>
                <a:gd name="connsiteY21" fmla="*/ 9907 h 31361"/>
                <a:gd name="connsiteX22" fmla="*/ 8629 w 47042"/>
                <a:gd name="connsiteY22" fmla="*/ 15134 h 31361"/>
                <a:gd name="connsiteX23" fmla="*/ 8629 w 47042"/>
                <a:gd name="connsiteY23" fmla="*/ 34108 h 31361"/>
                <a:gd name="connsiteX24" fmla="*/ 2409 w 47042"/>
                <a:gd name="connsiteY24" fmla="*/ 34108 h 3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042" h="31361">
                  <a:moveTo>
                    <a:pt x="2148" y="2537"/>
                  </a:moveTo>
                  <a:lnTo>
                    <a:pt x="8368" y="2537"/>
                  </a:lnTo>
                  <a:lnTo>
                    <a:pt x="8368" y="5934"/>
                  </a:lnTo>
                  <a:lnTo>
                    <a:pt x="8368" y="5934"/>
                  </a:lnTo>
                  <a:cubicBezTo>
                    <a:pt x="10417" y="3472"/>
                    <a:pt x="13480" y="2087"/>
                    <a:pt x="16679" y="2171"/>
                  </a:cubicBezTo>
                  <a:cubicBezTo>
                    <a:pt x="18482" y="2124"/>
                    <a:pt x="20275" y="2495"/>
                    <a:pt x="21906" y="3268"/>
                  </a:cubicBezTo>
                  <a:cubicBezTo>
                    <a:pt x="23270" y="4089"/>
                    <a:pt x="24504" y="5108"/>
                    <a:pt x="25565" y="6300"/>
                  </a:cubicBezTo>
                  <a:cubicBezTo>
                    <a:pt x="28100" y="3462"/>
                    <a:pt x="31801" y="1941"/>
                    <a:pt x="35601" y="2171"/>
                  </a:cubicBezTo>
                  <a:cubicBezTo>
                    <a:pt x="41376" y="2160"/>
                    <a:pt x="46060" y="6833"/>
                    <a:pt x="46070" y="12609"/>
                  </a:cubicBezTo>
                  <a:cubicBezTo>
                    <a:pt x="46070" y="12808"/>
                    <a:pt x="46065" y="13001"/>
                    <a:pt x="46054" y="13200"/>
                  </a:cubicBezTo>
                  <a:lnTo>
                    <a:pt x="46054" y="34108"/>
                  </a:lnTo>
                  <a:lnTo>
                    <a:pt x="39887" y="34108"/>
                  </a:lnTo>
                  <a:lnTo>
                    <a:pt x="39887" y="15134"/>
                  </a:lnTo>
                  <a:cubicBezTo>
                    <a:pt x="40070" y="13215"/>
                    <a:pt x="39422" y="11318"/>
                    <a:pt x="38110" y="9907"/>
                  </a:cubicBezTo>
                  <a:cubicBezTo>
                    <a:pt x="36876" y="8720"/>
                    <a:pt x="35219" y="8083"/>
                    <a:pt x="33510" y="8130"/>
                  </a:cubicBezTo>
                  <a:cubicBezTo>
                    <a:pt x="31801" y="8093"/>
                    <a:pt x="30149" y="8731"/>
                    <a:pt x="28910" y="9907"/>
                  </a:cubicBezTo>
                  <a:cubicBezTo>
                    <a:pt x="27582" y="11308"/>
                    <a:pt x="26913" y="13210"/>
                    <a:pt x="27081" y="15134"/>
                  </a:cubicBezTo>
                  <a:lnTo>
                    <a:pt x="27081" y="34108"/>
                  </a:lnTo>
                  <a:lnTo>
                    <a:pt x="21436" y="34108"/>
                  </a:lnTo>
                  <a:lnTo>
                    <a:pt x="21436" y="15134"/>
                  </a:lnTo>
                  <a:cubicBezTo>
                    <a:pt x="21619" y="13215"/>
                    <a:pt x="20970" y="11318"/>
                    <a:pt x="19658" y="9907"/>
                  </a:cubicBezTo>
                  <a:cubicBezTo>
                    <a:pt x="17050" y="7539"/>
                    <a:pt x="13067" y="7539"/>
                    <a:pt x="10459" y="9907"/>
                  </a:cubicBezTo>
                  <a:cubicBezTo>
                    <a:pt x="9131" y="11308"/>
                    <a:pt x="8462" y="13210"/>
                    <a:pt x="8629" y="15134"/>
                  </a:cubicBezTo>
                  <a:lnTo>
                    <a:pt x="8629" y="34108"/>
                  </a:lnTo>
                  <a:lnTo>
                    <a:pt x="2409" y="34108"/>
                  </a:lnTo>
                  <a:close/>
                </a:path>
              </a:pathLst>
            </a:custGeom>
            <a:grpFill/>
            <a:ln w="5219" cap="flat">
              <a:noFill/>
              <a:prstDash val="solid"/>
              <a:miter/>
            </a:ln>
          </p:spPr>
          <p:txBody>
            <a:bodyPr rtlCol="0" anchor="ctr"/>
            <a:lstStyle/>
            <a:p>
              <a:endParaRPr lang="tr-TR"/>
            </a:p>
          </p:txBody>
        </p:sp>
        <p:sp>
          <p:nvSpPr>
            <p:cNvPr id="135" name="Serbest Form: Şekil 54">
              <a:extLst>
                <a:ext uri="{FF2B5EF4-FFF2-40B4-BE49-F238E27FC236}">
                  <a16:creationId xmlns:a16="http://schemas.microsoft.com/office/drawing/2014/main" id="{47402B06-69C6-DED6-BDB5-9AE4681BFD8B}"/>
                </a:ext>
              </a:extLst>
            </p:cNvPr>
            <p:cNvSpPr/>
            <p:nvPr/>
          </p:nvSpPr>
          <p:spPr>
            <a:xfrm>
              <a:off x="6367628" y="5413931"/>
              <a:ext cx="26135" cy="36589"/>
            </a:xfrm>
            <a:custGeom>
              <a:avLst/>
              <a:gdLst>
                <a:gd name="connsiteX0" fmla="*/ 20602 w 26134"/>
                <a:gd name="connsiteY0" fmla="*/ 31315 h 36588"/>
                <a:gd name="connsiteX1" fmla="*/ 20602 w 26134"/>
                <a:gd name="connsiteY1" fmla="*/ 31315 h 36588"/>
                <a:gd name="connsiteX2" fmla="*/ 17937 w 26134"/>
                <a:gd name="connsiteY2" fmla="*/ 33668 h 36588"/>
                <a:gd name="connsiteX3" fmla="*/ 13023 w 26134"/>
                <a:gd name="connsiteY3" fmla="*/ 34504 h 36588"/>
                <a:gd name="connsiteX4" fmla="*/ 5078 w 26134"/>
                <a:gd name="connsiteY4" fmla="*/ 31681 h 36588"/>
                <a:gd name="connsiteX5" fmla="*/ 2151 w 26134"/>
                <a:gd name="connsiteY5" fmla="*/ 24782 h 36588"/>
                <a:gd name="connsiteX6" fmla="*/ 4712 w 26134"/>
                <a:gd name="connsiteY6" fmla="*/ 18144 h 36588"/>
                <a:gd name="connsiteX7" fmla="*/ 12187 w 26134"/>
                <a:gd name="connsiteY7" fmla="*/ 15635 h 36588"/>
                <a:gd name="connsiteX8" fmla="*/ 20759 w 26134"/>
                <a:gd name="connsiteY8" fmla="*/ 15635 h 36588"/>
                <a:gd name="connsiteX9" fmla="*/ 20759 w 26134"/>
                <a:gd name="connsiteY9" fmla="*/ 12237 h 36588"/>
                <a:gd name="connsiteX10" fmla="*/ 14435 w 26134"/>
                <a:gd name="connsiteY10" fmla="*/ 8160 h 36588"/>
                <a:gd name="connsiteX11" fmla="*/ 10776 w 26134"/>
                <a:gd name="connsiteY11" fmla="*/ 8683 h 36588"/>
                <a:gd name="connsiteX12" fmla="*/ 8580 w 26134"/>
                <a:gd name="connsiteY12" fmla="*/ 10617 h 36588"/>
                <a:gd name="connsiteX13" fmla="*/ 3719 w 26134"/>
                <a:gd name="connsiteY13" fmla="*/ 6801 h 36588"/>
                <a:gd name="connsiteX14" fmla="*/ 14173 w 26134"/>
                <a:gd name="connsiteY14" fmla="*/ 2201 h 36588"/>
                <a:gd name="connsiteX15" fmla="*/ 23425 w 26134"/>
                <a:gd name="connsiteY15" fmla="*/ 4449 h 36588"/>
                <a:gd name="connsiteX16" fmla="*/ 26979 w 26134"/>
                <a:gd name="connsiteY16" fmla="*/ 12655 h 36588"/>
                <a:gd name="connsiteX17" fmla="*/ 26979 w 26134"/>
                <a:gd name="connsiteY17" fmla="*/ 34347 h 36588"/>
                <a:gd name="connsiteX18" fmla="*/ 20811 w 26134"/>
                <a:gd name="connsiteY18" fmla="*/ 34347 h 36588"/>
                <a:gd name="connsiteX19" fmla="*/ 20602 w 26134"/>
                <a:gd name="connsiteY19" fmla="*/ 20862 h 36588"/>
                <a:gd name="connsiteX20" fmla="*/ 13180 w 26134"/>
                <a:gd name="connsiteY20" fmla="*/ 20862 h 36588"/>
                <a:gd name="connsiteX21" fmla="*/ 7953 w 26134"/>
                <a:gd name="connsiteY21" fmla="*/ 24677 h 36588"/>
                <a:gd name="connsiteX22" fmla="*/ 9364 w 26134"/>
                <a:gd name="connsiteY22" fmla="*/ 27447 h 36588"/>
                <a:gd name="connsiteX23" fmla="*/ 13807 w 26134"/>
                <a:gd name="connsiteY23" fmla="*/ 28702 h 36588"/>
                <a:gd name="connsiteX24" fmla="*/ 19296 w 26134"/>
                <a:gd name="connsiteY24" fmla="*/ 27761 h 36588"/>
                <a:gd name="connsiteX25" fmla="*/ 20759 w 26134"/>
                <a:gd name="connsiteY25" fmla="*/ 23161 h 3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134" h="36588">
                  <a:moveTo>
                    <a:pt x="20602" y="31315"/>
                  </a:moveTo>
                  <a:lnTo>
                    <a:pt x="20602" y="31315"/>
                  </a:lnTo>
                  <a:cubicBezTo>
                    <a:pt x="20017" y="32387"/>
                    <a:pt x="19071" y="33218"/>
                    <a:pt x="17937" y="33668"/>
                  </a:cubicBezTo>
                  <a:cubicBezTo>
                    <a:pt x="16379" y="34305"/>
                    <a:pt x="14701" y="34593"/>
                    <a:pt x="13023" y="34504"/>
                  </a:cubicBezTo>
                  <a:cubicBezTo>
                    <a:pt x="10107" y="34629"/>
                    <a:pt x="7258" y="33615"/>
                    <a:pt x="5078" y="31681"/>
                  </a:cubicBezTo>
                  <a:cubicBezTo>
                    <a:pt x="3150" y="29915"/>
                    <a:pt x="2083" y="27395"/>
                    <a:pt x="2151" y="24782"/>
                  </a:cubicBezTo>
                  <a:cubicBezTo>
                    <a:pt x="2094" y="22315"/>
                    <a:pt x="3014" y="19931"/>
                    <a:pt x="4712" y="18144"/>
                  </a:cubicBezTo>
                  <a:cubicBezTo>
                    <a:pt x="6751" y="16314"/>
                    <a:pt x="9458" y="15405"/>
                    <a:pt x="12187" y="15635"/>
                  </a:cubicBezTo>
                  <a:lnTo>
                    <a:pt x="20759" y="15635"/>
                  </a:lnTo>
                  <a:lnTo>
                    <a:pt x="20759" y="12237"/>
                  </a:lnTo>
                  <a:cubicBezTo>
                    <a:pt x="20759" y="9467"/>
                    <a:pt x="18668" y="8108"/>
                    <a:pt x="14435" y="8160"/>
                  </a:cubicBezTo>
                  <a:cubicBezTo>
                    <a:pt x="13190" y="8103"/>
                    <a:pt x="11952" y="8280"/>
                    <a:pt x="10776" y="8683"/>
                  </a:cubicBezTo>
                  <a:cubicBezTo>
                    <a:pt x="9845" y="9059"/>
                    <a:pt x="9072" y="9739"/>
                    <a:pt x="8580" y="10617"/>
                  </a:cubicBezTo>
                  <a:lnTo>
                    <a:pt x="3719" y="6801"/>
                  </a:lnTo>
                  <a:cubicBezTo>
                    <a:pt x="6171" y="3555"/>
                    <a:pt x="10127" y="1815"/>
                    <a:pt x="14173" y="2201"/>
                  </a:cubicBezTo>
                  <a:cubicBezTo>
                    <a:pt x="17414" y="1971"/>
                    <a:pt x="20649" y="2761"/>
                    <a:pt x="23425" y="4449"/>
                  </a:cubicBezTo>
                  <a:cubicBezTo>
                    <a:pt x="25918" y="6409"/>
                    <a:pt x="27251" y="9493"/>
                    <a:pt x="26979" y="12655"/>
                  </a:cubicBezTo>
                  <a:lnTo>
                    <a:pt x="26979" y="34347"/>
                  </a:lnTo>
                  <a:lnTo>
                    <a:pt x="20811" y="34347"/>
                  </a:lnTo>
                  <a:close/>
                  <a:moveTo>
                    <a:pt x="20602" y="20862"/>
                  </a:moveTo>
                  <a:lnTo>
                    <a:pt x="13180" y="20862"/>
                  </a:lnTo>
                  <a:cubicBezTo>
                    <a:pt x="9573" y="20862"/>
                    <a:pt x="7953" y="22221"/>
                    <a:pt x="7953" y="24677"/>
                  </a:cubicBezTo>
                  <a:cubicBezTo>
                    <a:pt x="7948" y="25775"/>
                    <a:pt x="8476" y="26805"/>
                    <a:pt x="9364" y="27447"/>
                  </a:cubicBezTo>
                  <a:cubicBezTo>
                    <a:pt x="10635" y="28404"/>
                    <a:pt x="12223" y="28854"/>
                    <a:pt x="13807" y="28702"/>
                  </a:cubicBezTo>
                  <a:cubicBezTo>
                    <a:pt x="15689" y="28890"/>
                    <a:pt x="17586" y="28566"/>
                    <a:pt x="19296" y="27761"/>
                  </a:cubicBezTo>
                  <a:cubicBezTo>
                    <a:pt x="20237" y="27082"/>
                    <a:pt x="20759" y="25566"/>
                    <a:pt x="20759" y="23161"/>
                  </a:cubicBezTo>
                  <a:close/>
                </a:path>
              </a:pathLst>
            </a:custGeom>
            <a:grpFill/>
            <a:ln w="5219" cap="flat">
              <a:noFill/>
              <a:prstDash val="solid"/>
              <a:miter/>
            </a:ln>
          </p:spPr>
          <p:txBody>
            <a:bodyPr rtlCol="0" anchor="ctr"/>
            <a:lstStyle/>
            <a:p>
              <a:endParaRPr lang="tr-TR"/>
            </a:p>
          </p:txBody>
        </p:sp>
        <p:sp>
          <p:nvSpPr>
            <p:cNvPr id="136" name="Serbest Form: Şekil 55">
              <a:extLst>
                <a:ext uri="{FF2B5EF4-FFF2-40B4-BE49-F238E27FC236}">
                  <a16:creationId xmlns:a16="http://schemas.microsoft.com/office/drawing/2014/main" id="{39DA9769-9ADF-22AC-B861-DA047A67A999}"/>
                </a:ext>
              </a:extLst>
            </p:cNvPr>
            <p:cNvSpPr/>
            <p:nvPr/>
          </p:nvSpPr>
          <p:spPr>
            <a:xfrm>
              <a:off x="6416190" y="5401283"/>
              <a:ext cx="31362" cy="47043"/>
            </a:xfrm>
            <a:custGeom>
              <a:avLst/>
              <a:gdLst>
                <a:gd name="connsiteX0" fmla="*/ 2148 w 31361"/>
                <a:gd name="connsiteY0" fmla="*/ 2149 h 47042"/>
                <a:gd name="connsiteX1" fmla="*/ 17829 w 31361"/>
                <a:gd name="connsiteY1" fmla="*/ 2149 h 47042"/>
                <a:gd name="connsiteX2" fmla="*/ 22795 w 31361"/>
                <a:gd name="connsiteY2" fmla="*/ 2671 h 47042"/>
                <a:gd name="connsiteX3" fmla="*/ 27551 w 31361"/>
                <a:gd name="connsiteY3" fmla="*/ 5285 h 47042"/>
                <a:gd name="connsiteX4" fmla="*/ 30896 w 31361"/>
                <a:gd name="connsiteY4" fmla="*/ 9571 h 47042"/>
                <a:gd name="connsiteX5" fmla="*/ 32203 w 31361"/>
                <a:gd name="connsiteY5" fmla="*/ 15948 h 47042"/>
                <a:gd name="connsiteX6" fmla="*/ 28858 w 31361"/>
                <a:gd name="connsiteY6" fmla="*/ 24938 h 47042"/>
                <a:gd name="connsiteX7" fmla="*/ 18718 w 31361"/>
                <a:gd name="connsiteY7" fmla="*/ 29381 h 47042"/>
                <a:gd name="connsiteX8" fmla="*/ 8734 w 31361"/>
                <a:gd name="connsiteY8" fmla="*/ 29381 h 47042"/>
                <a:gd name="connsiteX9" fmla="*/ 8734 w 31361"/>
                <a:gd name="connsiteY9" fmla="*/ 46787 h 47042"/>
                <a:gd name="connsiteX10" fmla="*/ 2200 w 31361"/>
                <a:gd name="connsiteY10" fmla="*/ 46787 h 47042"/>
                <a:gd name="connsiteX11" fmla="*/ 8682 w 31361"/>
                <a:gd name="connsiteY11" fmla="*/ 23056 h 47042"/>
                <a:gd name="connsiteX12" fmla="*/ 18404 w 31361"/>
                <a:gd name="connsiteY12" fmla="*/ 23056 h 47042"/>
                <a:gd name="connsiteX13" fmla="*/ 23631 w 31361"/>
                <a:gd name="connsiteY13" fmla="*/ 20704 h 47042"/>
                <a:gd name="connsiteX14" fmla="*/ 25356 w 31361"/>
                <a:gd name="connsiteY14" fmla="*/ 15791 h 47042"/>
                <a:gd name="connsiteX15" fmla="*/ 24676 w 31361"/>
                <a:gd name="connsiteY15" fmla="*/ 12027 h 47042"/>
                <a:gd name="connsiteX16" fmla="*/ 22585 w 31361"/>
                <a:gd name="connsiteY16" fmla="*/ 9832 h 47042"/>
                <a:gd name="connsiteX17" fmla="*/ 17881 w 31361"/>
                <a:gd name="connsiteY17" fmla="*/ 8578 h 47042"/>
                <a:gd name="connsiteX18" fmla="*/ 8420 w 31361"/>
                <a:gd name="connsiteY18" fmla="*/ 8578 h 4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361" h="47042">
                  <a:moveTo>
                    <a:pt x="2148" y="2149"/>
                  </a:moveTo>
                  <a:lnTo>
                    <a:pt x="17829" y="2149"/>
                  </a:lnTo>
                  <a:cubicBezTo>
                    <a:pt x="19496" y="2138"/>
                    <a:pt x="21164" y="2311"/>
                    <a:pt x="22795" y="2671"/>
                  </a:cubicBezTo>
                  <a:cubicBezTo>
                    <a:pt x="24546" y="3199"/>
                    <a:pt x="26166" y="4093"/>
                    <a:pt x="27551" y="5285"/>
                  </a:cubicBezTo>
                  <a:cubicBezTo>
                    <a:pt x="29041" y="6377"/>
                    <a:pt x="30196" y="7862"/>
                    <a:pt x="30896" y="9571"/>
                  </a:cubicBezTo>
                  <a:cubicBezTo>
                    <a:pt x="31822" y="11567"/>
                    <a:pt x="32271" y="13747"/>
                    <a:pt x="32203" y="15948"/>
                  </a:cubicBezTo>
                  <a:cubicBezTo>
                    <a:pt x="32203" y="19251"/>
                    <a:pt x="31017" y="22440"/>
                    <a:pt x="28858" y="24938"/>
                  </a:cubicBezTo>
                  <a:cubicBezTo>
                    <a:pt x="26333" y="27891"/>
                    <a:pt x="22601" y="29527"/>
                    <a:pt x="18718" y="29381"/>
                  </a:cubicBezTo>
                  <a:lnTo>
                    <a:pt x="8734" y="29381"/>
                  </a:lnTo>
                  <a:lnTo>
                    <a:pt x="8734" y="46787"/>
                  </a:lnTo>
                  <a:lnTo>
                    <a:pt x="2200" y="46787"/>
                  </a:lnTo>
                  <a:close/>
                  <a:moveTo>
                    <a:pt x="8682" y="23056"/>
                  </a:moveTo>
                  <a:lnTo>
                    <a:pt x="18404" y="23056"/>
                  </a:lnTo>
                  <a:cubicBezTo>
                    <a:pt x="20406" y="23067"/>
                    <a:pt x="22314" y="22210"/>
                    <a:pt x="23631" y="20704"/>
                  </a:cubicBezTo>
                  <a:cubicBezTo>
                    <a:pt x="24755" y="19314"/>
                    <a:pt x="25366" y="17578"/>
                    <a:pt x="25356" y="15791"/>
                  </a:cubicBezTo>
                  <a:cubicBezTo>
                    <a:pt x="25403" y="14500"/>
                    <a:pt x="25168" y="13219"/>
                    <a:pt x="24676" y="12027"/>
                  </a:cubicBezTo>
                  <a:cubicBezTo>
                    <a:pt x="24190" y="11118"/>
                    <a:pt x="23469" y="10360"/>
                    <a:pt x="22585" y="9832"/>
                  </a:cubicBezTo>
                  <a:cubicBezTo>
                    <a:pt x="21190" y="8933"/>
                    <a:pt x="19543" y="8494"/>
                    <a:pt x="17881" y="8578"/>
                  </a:cubicBezTo>
                  <a:lnTo>
                    <a:pt x="8420" y="8578"/>
                  </a:lnTo>
                  <a:close/>
                </a:path>
              </a:pathLst>
            </a:custGeom>
            <a:grpFill/>
            <a:ln w="5219" cap="flat">
              <a:noFill/>
              <a:prstDash val="solid"/>
              <a:miter/>
            </a:ln>
          </p:spPr>
          <p:txBody>
            <a:bodyPr rtlCol="0" anchor="ctr"/>
            <a:lstStyle/>
            <a:p>
              <a:endParaRPr lang="tr-TR"/>
            </a:p>
          </p:txBody>
        </p:sp>
        <p:sp>
          <p:nvSpPr>
            <p:cNvPr id="137" name="Serbest Form: Şekil 56">
              <a:extLst>
                <a:ext uri="{FF2B5EF4-FFF2-40B4-BE49-F238E27FC236}">
                  <a16:creationId xmlns:a16="http://schemas.microsoft.com/office/drawing/2014/main" id="{A9E2256B-7CCC-EA5F-94C2-FFDFA8724E45}"/>
                </a:ext>
              </a:extLst>
            </p:cNvPr>
            <p:cNvSpPr/>
            <p:nvPr/>
          </p:nvSpPr>
          <p:spPr>
            <a:xfrm>
              <a:off x="6452423" y="5401283"/>
              <a:ext cx="10454" cy="47043"/>
            </a:xfrm>
            <a:custGeom>
              <a:avLst/>
              <a:gdLst>
                <a:gd name="connsiteX0" fmla="*/ 2189 w 10453"/>
                <a:gd name="connsiteY0" fmla="*/ 2148 h 47042"/>
                <a:gd name="connsiteX1" fmla="*/ 8357 w 10453"/>
                <a:gd name="connsiteY1" fmla="*/ 2148 h 47042"/>
                <a:gd name="connsiteX2" fmla="*/ 8357 w 10453"/>
                <a:gd name="connsiteY2" fmla="*/ 38737 h 47042"/>
                <a:gd name="connsiteX3" fmla="*/ 10657 w 10453"/>
                <a:gd name="connsiteY3" fmla="*/ 40932 h 47042"/>
                <a:gd name="connsiteX4" fmla="*/ 12800 w 10453"/>
                <a:gd name="connsiteY4" fmla="*/ 40932 h 47042"/>
                <a:gd name="connsiteX5" fmla="*/ 12800 w 10453"/>
                <a:gd name="connsiteY5" fmla="*/ 46943 h 47042"/>
                <a:gd name="connsiteX6" fmla="*/ 10030 w 10453"/>
                <a:gd name="connsiteY6" fmla="*/ 46943 h 47042"/>
                <a:gd name="connsiteX7" fmla="*/ 4489 w 10453"/>
                <a:gd name="connsiteY7" fmla="*/ 45166 h 47042"/>
                <a:gd name="connsiteX8" fmla="*/ 2189 w 10453"/>
                <a:gd name="connsiteY8" fmla="*/ 39259 h 4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3" h="47042">
                  <a:moveTo>
                    <a:pt x="2189" y="2148"/>
                  </a:moveTo>
                  <a:lnTo>
                    <a:pt x="8357" y="2148"/>
                  </a:lnTo>
                  <a:lnTo>
                    <a:pt x="8357" y="38737"/>
                  </a:lnTo>
                  <a:cubicBezTo>
                    <a:pt x="8357" y="40200"/>
                    <a:pt x="9141" y="40932"/>
                    <a:pt x="10657" y="40932"/>
                  </a:cubicBezTo>
                  <a:lnTo>
                    <a:pt x="12800" y="40932"/>
                  </a:lnTo>
                  <a:lnTo>
                    <a:pt x="12800" y="46943"/>
                  </a:lnTo>
                  <a:lnTo>
                    <a:pt x="10030" y="46943"/>
                  </a:lnTo>
                  <a:cubicBezTo>
                    <a:pt x="8028" y="47027"/>
                    <a:pt x="6068" y="46399"/>
                    <a:pt x="4489" y="45166"/>
                  </a:cubicBezTo>
                  <a:cubicBezTo>
                    <a:pt x="2801" y="43692"/>
                    <a:pt x="1944" y="41486"/>
                    <a:pt x="2189" y="39259"/>
                  </a:cubicBezTo>
                  <a:close/>
                </a:path>
              </a:pathLst>
            </a:custGeom>
            <a:grpFill/>
            <a:ln w="5219" cap="flat">
              <a:noFill/>
              <a:prstDash val="solid"/>
              <a:miter/>
            </a:ln>
          </p:spPr>
          <p:txBody>
            <a:bodyPr rtlCol="0" anchor="ctr"/>
            <a:lstStyle/>
            <a:p>
              <a:endParaRPr lang="tr-TR"/>
            </a:p>
          </p:txBody>
        </p:sp>
        <p:sp>
          <p:nvSpPr>
            <p:cNvPr id="138" name="Serbest Form: Şekil 57">
              <a:extLst>
                <a:ext uri="{FF2B5EF4-FFF2-40B4-BE49-F238E27FC236}">
                  <a16:creationId xmlns:a16="http://schemas.microsoft.com/office/drawing/2014/main" id="{058AAC8E-FE8C-B664-85EE-7E45C5E553CC}"/>
                </a:ext>
              </a:extLst>
            </p:cNvPr>
            <p:cNvSpPr/>
            <p:nvPr/>
          </p:nvSpPr>
          <p:spPr>
            <a:xfrm>
              <a:off x="6465998" y="5413725"/>
              <a:ext cx="26135" cy="36589"/>
            </a:xfrm>
            <a:custGeom>
              <a:avLst/>
              <a:gdLst>
                <a:gd name="connsiteX0" fmla="*/ 20604 w 26134"/>
                <a:gd name="connsiteY0" fmla="*/ 31522 h 36588"/>
                <a:gd name="connsiteX1" fmla="*/ 20604 w 26134"/>
                <a:gd name="connsiteY1" fmla="*/ 31522 h 36588"/>
                <a:gd name="connsiteX2" fmla="*/ 17939 w 26134"/>
                <a:gd name="connsiteY2" fmla="*/ 33874 h 36588"/>
                <a:gd name="connsiteX3" fmla="*/ 12973 w 26134"/>
                <a:gd name="connsiteY3" fmla="*/ 34710 h 36588"/>
                <a:gd name="connsiteX4" fmla="*/ 5080 w 26134"/>
                <a:gd name="connsiteY4" fmla="*/ 31888 h 36588"/>
                <a:gd name="connsiteX5" fmla="*/ 2153 w 26134"/>
                <a:gd name="connsiteY5" fmla="*/ 24988 h 36588"/>
                <a:gd name="connsiteX6" fmla="*/ 4662 w 26134"/>
                <a:gd name="connsiteY6" fmla="*/ 18350 h 36588"/>
                <a:gd name="connsiteX7" fmla="*/ 12137 w 26134"/>
                <a:gd name="connsiteY7" fmla="*/ 15632 h 36588"/>
                <a:gd name="connsiteX8" fmla="*/ 20709 w 26134"/>
                <a:gd name="connsiteY8" fmla="*/ 15632 h 36588"/>
                <a:gd name="connsiteX9" fmla="*/ 20709 w 26134"/>
                <a:gd name="connsiteY9" fmla="*/ 12234 h 36588"/>
                <a:gd name="connsiteX10" fmla="*/ 14384 w 26134"/>
                <a:gd name="connsiteY10" fmla="*/ 8157 h 36588"/>
                <a:gd name="connsiteX11" fmla="*/ 10725 w 26134"/>
                <a:gd name="connsiteY11" fmla="*/ 8680 h 36588"/>
                <a:gd name="connsiteX12" fmla="*/ 8530 w 26134"/>
                <a:gd name="connsiteY12" fmla="*/ 10614 h 36588"/>
                <a:gd name="connsiteX13" fmla="*/ 3669 w 26134"/>
                <a:gd name="connsiteY13" fmla="*/ 6798 h 36588"/>
                <a:gd name="connsiteX14" fmla="*/ 14123 w 26134"/>
                <a:gd name="connsiteY14" fmla="*/ 2199 h 36588"/>
                <a:gd name="connsiteX15" fmla="*/ 23427 w 26134"/>
                <a:gd name="connsiteY15" fmla="*/ 4446 h 36588"/>
                <a:gd name="connsiteX16" fmla="*/ 26929 w 26134"/>
                <a:gd name="connsiteY16" fmla="*/ 12653 h 36588"/>
                <a:gd name="connsiteX17" fmla="*/ 26929 w 26134"/>
                <a:gd name="connsiteY17" fmla="*/ 34344 h 36588"/>
                <a:gd name="connsiteX18" fmla="*/ 20761 w 26134"/>
                <a:gd name="connsiteY18" fmla="*/ 34344 h 36588"/>
                <a:gd name="connsiteX19" fmla="*/ 20604 w 26134"/>
                <a:gd name="connsiteY19" fmla="*/ 21068 h 36588"/>
                <a:gd name="connsiteX20" fmla="*/ 13130 w 26134"/>
                <a:gd name="connsiteY20" fmla="*/ 21068 h 36588"/>
                <a:gd name="connsiteX21" fmla="*/ 7903 w 26134"/>
                <a:gd name="connsiteY21" fmla="*/ 24884 h 36588"/>
                <a:gd name="connsiteX22" fmla="*/ 9262 w 26134"/>
                <a:gd name="connsiteY22" fmla="*/ 27654 h 36588"/>
                <a:gd name="connsiteX23" fmla="*/ 13705 w 26134"/>
                <a:gd name="connsiteY23" fmla="*/ 28908 h 36588"/>
                <a:gd name="connsiteX24" fmla="*/ 18932 w 26134"/>
                <a:gd name="connsiteY24" fmla="*/ 27968 h 36588"/>
                <a:gd name="connsiteX25" fmla="*/ 20395 w 26134"/>
                <a:gd name="connsiteY25" fmla="*/ 23368 h 3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134" h="36588">
                  <a:moveTo>
                    <a:pt x="20604" y="31522"/>
                  </a:moveTo>
                  <a:lnTo>
                    <a:pt x="20604" y="31522"/>
                  </a:lnTo>
                  <a:cubicBezTo>
                    <a:pt x="20019" y="32593"/>
                    <a:pt x="19073" y="33425"/>
                    <a:pt x="17939" y="33874"/>
                  </a:cubicBezTo>
                  <a:cubicBezTo>
                    <a:pt x="16365" y="34512"/>
                    <a:pt x="14672" y="34799"/>
                    <a:pt x="12973" y="34710"/>
                  </a:cubicBezTo>
                  <a:cubicBezTo>
                    <a:pt x="10072" y="34851"/>
                    <a:pt x="7234" y="33837"/>
                    <a:pt x="5080" y="31888"/>
                  </a:cubicBezTo>
                  <a:cubicBezTo>
                    <a:pt x="3136" y="30132"/>
                    <a:pt x="2064" y="27607"/>
                    <a:pt x="2153" y="24988"/>
                  </a:cubicBezTo>
                  <a:cubicBezTo>
                    <a:pt x="2080" y="22532"/>
                    <a:pt x="2979" y="20143"/>
                    <a:pt x="4662" y="18350"/>
                  </a:cubicBezTo>
                  <a:cubicBezTo>
                    <a:pt x="6664" y="16442"/>
                    <a:pt x="9377" y="15459"/>
                    <a:pt x="12137" y="15632"/>
                  </a:cubicBezTo>
                  <a:lnTo>
                    <a:pt x="20709" y="15632"/>
                  </a:lnTo>
                  <a:lnTo>
                    <a:pt x="20709" y="12234"/>
                  </a:lnTo>
                  <a:cubicBezTo>
                    <a:pt x="20709" y="9464"/>
                    <a:pt x="18618" y="8105"/>
                    <a:pt x="14384" y="8157"/>
                  </a:cubicBezTo>
                  <a:cubicBezTo>
                    <a:pt x="13140" y="8105"/>
                    <a:pt x="11902" y="8283"/>
                    <a:pt x="10725" y="8680"/>
                  </a:cubicBezTo>
                  <a:cubicBezTo>
                    <a:pt x="9811" y="9083"/>
                    <a:pt x="9048" y="9757"/>
                    <a:pt x="8530" y="10614"/>
                  </a:cubicBezTo>
                  <a:lnTo>
                    <a:pt x="3669" y="6798"/>
                  </a:lnTo>
                  <a:cubicBezTo>
                    <a:pt x="6126" y="3563"/>
                    <a:pt x="10077" y="1822"/>
                    <a:pt x="14123" y="2199"/>
                  </a:cubicBezTo>
                  <a:cubicBezTo>
                    <a:pt x="17379" y="1984"/>
                    <a:pt x="20625" y="2768"/>
                    <a:pt x="23427" y="4446"/>
                  </a:cubicBezTo>
                  <a:cubicBezTo>
                    <a:pt x="25899" y="6417"/>
                    <a:pt x="27217" y="9501"/>
                    <a:pt x="26929" y="12653"/>
                  </a:cubicBezTo>
                  <a:lnTo>
                    <a:pt x="26929" y="34344"/>
                  </a:lnTo>
                  <a:lnTo>
                    <a:pt x="20761" y="34344"/>
                  </a:lnTo>
                  <a:close/>
                  <a:moveTo>
                    <a:pt x="20604" y="21068"/>
                  </a:moveTo>
                  <a:lnTo>
                    <a:pt x="13130" y="21068"/>
                  </a:lnTo>
                  <a:cubicBezTo>
                    <a:pt x="9523" y="21068"/>
                    <a:pt x="7903" y="22427"/>
                    <a:pt x="7903" y="24884"/>
                  </a:cubicBezTo>
                  <a:cubicBezTo>
                    <a:pt x="7903" y="25966"/>
                    <a:pt x="8405" y="26990"/>
                    <a:pt x="9262" y="27654"/>
                  </a:cubicBezTo>
                  <a:cubicBezTo>
                    <a:pt x="10537" y="28605"/>
                    <a:pt x="12121" y="29055"/>
                    <a:pt x="13705" y="28908"/>
                  </a:cubicBezTo>
                  <a:cubicBezTo>
                    <a:pt x="15498" y="29050"/>
                    <a:pt x="17301" y="28725"/>
                    <a:pt x="18932" y="27968"/>
                  </a:cubicBezTo>
                  <a:cubicBezTo>
                    <a:pt x="19925" y="27288"/>
                    <a:pt x="20395" y="25772"/>
                    <a:pt x="20395" y="23368"/>
                  </a:cubicBezTo>
                  <a:close/>
                </a:path>
              </a:pathLst>
            </a:custGeom>
            <a:grpFill/>
            <a:ln w="5219" cap="flat">
              <a:noFill/>
              <a:prstDash val="solid"/>
              <a:miter/>
            </a:ln>
          </p:spPr>
          <p:txBody>
            <a:bodyPr rtlCol="0" anchor="ctr"/>
            <a:lstStyle/>
            <a:p>
              <a:endParaRPr lang="tr-TR"/>
            </a:p>
          </p:txBody>
        </p:sp>
        <p:sp>
          <p:nvSpPr>
            <p:cNvPr id="139" name="Serbest Form: Şekil 58">
              <a:extLst>
                <a:ext uri="{FF2B5EF4-FFF2-40B4-BE49-F238E27FC236}">
                  <a16:creationId xmlns:a16="http://schemas.microsoft.com/office/drawing/2014/main" id="{34D2EA50-87B5-87C9-7651-45F8BE7A0E1F}"/>
                </a:ext>
              </a:extLst>
            </p:cNvPr>
            <p:cNvSpPr/>
            <p:nvPr/>
          </p:nvSpPr>
          <p:spPr>
            <a:xfrm>
              <a:off x="6499194" y="5413877"/>
              <a:ext cx="26135" cy="31362"/>
            </a:xfrm>
            <a:custGeom>
              <a:avLst/>
              <a:gdLst>
                <a:gd name="connsiteX0" fmla="*/ 2253 w 26134"/>
                <a:gd name="connsiteY0" fmla="*/ 2517 h 31361"/>
                <a:gd name="connsiteX1" fmla="*/ 8420 w 26134"/>
                <a:gd name="connsiteY1" fmla="*/ 2517 h 31361"/>
                <a:gd name="connsiteX2" fmla="*/ 8420 w 26134"/>
                <a:gd name="connsiteY2" fmla="*/ 5915 h 31361"/>
                <a:gd name="connsiteX3" fmla="*/ 8420 w 26134"/>
                <a:gd name="connsiteY3" fmla="*/ 5915 h 31361"/>
                <a:gd name="connsiteX4" fmla="*/ 16418 w 26134"/>
                <a:gd name="connsiteY4" fmla="*/ 2152 h 31361"/>
                <a:gd name="connsiteX5" fmla="*/ 23422 w 26134"/>
                <a:gd name="connsiteY5" fmla="*/ 4922 h 31361"/>
                <a:gd name="connsiteX6" fmla="*/ 26715 w 26134"/>
                <a:gd name="connsiteY6" fmla="*/ 13180 h 31361"/>
                <a:gd name="connsiteX7" fmla="*/ 26715 w 26134"/>
                <a:gd name="connsiteY7" fmla="*/ 34088 h 31361"/>
                <a:gd name="connsiteX8" fmla="*/ 20547 w 26134"/>
                <a:gd name="connsiteY8" fmla="*/ 34088 h 31361"/>
                <a:gd name="connsiteX9" fmla="*/ 20547 w 26134"/>
                <a:gd name="connsiteY9" fmla="*/ 15114 h 31361"/>
                <a:gd name="connsiteX10" fmla="*/ 18822 w 26134"/>
                <a:gd name="connsiteY10" fmla="*/ 9887 h 31361"/>
                <a:gd name="connsiteX11" fmla="*/ 14484 w 26134"/>
                <a:gd name="connsiteY11" fmla="*/ 8110 h 31361"/>
                <a:gd name="connsiteX12" fmla="*/ 10093 w 26134"/>
                <a:gd name="connsiteY12" fmla="*/ 9887 h 31361"/>
                <a:gd name="connsiteX13" fmla="*/ 8316 w 26134"/>
                <a:gd name="connsiteY13" fmla="*/ 15114 h 31361"/>
                <a:gd name="connsiteX14" fmla="*/ 8316 w 26134"/>
                <a:gd name="connsiteY14" fmla="*/ 34088 h 31361"/>
                <a:gd name="connsiteX15" fmla="*/ 2148 w 26134"/>
                <a:gd name="connsiteY15" fmla="*/ 34088 h 3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134" h="31361">
                  <a:moveTo>
                    <a:pt x="2253" y="2517"/>
                  </a:moveTo>
                  <a:lnTo>
                    <a:pt x="8420" y="2517"/>
                  </a:lnTo>
                  <a:lnTo>
                    <a:pt x="8420" y="5915"/>
                  </a:lnTo>
                  <a:lnTo>
                    <a:pt x="8420" y="5915"/>
                  </a:lnTo>
                  <a:cubicBezTo>
                    <a:pt x="10339" y="3464"/>
                    <a:pt x="13308" y="2068"/>
                    <a:pt x="16418" y="2152"/>
                  </a:cubicBezTo>
                  <a:cubicBezTo>
                    <a:pt x="19015" y="2173"/>
                    <a:pt x="21514" y="3160"/>
                    <a:pt x="23422" y="4922"/>
                  </a:cubicBezTo>
                  <a:cubicBezTo>
                    <a:pt x="25643" y="7086"/>
                    <a:pt x="26840" y="10086"/>
                    <a:pt x="26715" y="13180"/>
                  </a:cubicBezTo>
                  <a:lnTo>
                    <a:pt x="26715" y="34088"/>
                  </a:lnTo>
                  <a:lnTo>
                    <a:pt x="20547" y="34088"/>
                  </a:lnTo>
                  <a:lnTo>
                    <a:pt x="20547" y="15114"/>
                  </a:lnTo>
                  <a:cubicBezTo>
                    <a:pt x="20714" y="13207"/>
                    <a:pt x="20092" y="11320"/>
                    <a:pt x="18822" y="9887"/>
                  </a:cubicBezTo>
                  <a:cubicBezTo>
                    <a:pt x="17688" y="8717"/>
                    <a:pt x="16114" y="8074"/>
                    <a:pt x="14484" y="8110"/>
                  </a:cubicBezTo>
                  <a:cubicBezTo>
                    <a:pt x="12837" y="8079"/>
                    <a:pt x="11253" y="8717"/>
                    <a:pt x="10093" y="9887"/>
                  </a:cubicBezTo>
                  <a:cubicBezTo>
                    <a:pt x="8781" y="11299"/>
                    <a:pt x="8133" y="13196"/>
                    <a:pt x="8316" y="15114"/>
                  </a:cubicBezTo>
                  <a:lnTo>
                    <a:pt x="8316" y="34088"/>
                  </a:lnTo>
                  <a:lnTo>
                    <a:pt x="2148" y="34088"/>
                  </a:lnTo>
                  <a:close/>
                </a:path>
              </a:pathLst>
            </a:custGeom>
            <a:grpFill/>
            <a:ln w="5219" cap="flat">
              <a:noFill/>
              <a:prstDash val="solid"/>
              <a:miter/>
            </a:ln>
          </p:spPr>
          <p:txBody>
            <a:bodyPr rtlCol="0" anchor="ctr"/>
            <a:lstStyle/>
            <a:p>
              <a:endParaRPr lang="tr-TR"/>
            </a:p>
          </p:txBody>
        </p:sp>
        <p:sp>
          <p:nvSpPr>
            <p:cNvPr id="140" name="Serbest Form: Şekil 59">
              <a:extLst>
                <a:ext uri="{FF2B5EF4-FFF2-40B4-BE49-F238E27FC236}">
                  <a16:creationId xmlns:a16="http://schemas.microsoft.com/office/drawing/2014/main" id="{5DB8B44C-3303-423C-6EC8-7D9CA77BB2B1}"/>
                </a:ext>
              </a:extLst>
            </p:cNvPr>
            <p:cNvSpPr/>
            <p:nvPr/>
          </p:nvSpPr>
          <p:spPr>
            <a:xfrm>
              <a:off x="6532855" y="5414246"/>
              <a:ext cx="10454" cy="31362"/>
            </a:xfrm>
            <a:custGeom>
              <a:avLst/>
              <a:gdLst>
                <a:gd name="connsiteX0" fmla="*/ 2148 w 10453"/>
                <a:gd name="connsiteY0" fmla="*/ 2148 h 31361"/>
                <a:gd name="connsiteX1" fmla="*/ 8316 w 10453"/>
                <a:gd name="connsiteY1" fmla="*/ 2148 h 31361"/>
                <a:gd name="connsiteX2" fmla="*/ 8316 w 10453"/>
                <a:gd name="connsiteY2" fmla="*/ 33928 h 31361"/>
                <a:gd name="connsiteX3" fmla="*/ 2148 w 10453"/>
                <a:gd name="connsiteY3" fmla="*/ 33928 h 31361"/>
              </a:gdLst>
              <a:ahLst/>
              <a:cxnLst>
                <a:cxn ang="0">
                  <a:pos x="connsiteX0" y="connsiteY0"/>
                </a:cxn>
                <a:cxn ang="0">
                  <a:pos x="connsiteX1" y="connsiteY1"/>
                </a:cxn>
                <a:cxn ang="0">
                  <a:pos x="connsiteX2" y="connsiteY2"/>
                </a:cxn>
                <a:cxn ang="0">
                  <a:pos x="connsiteX3" y="connsiteY3"/>
                </a:cxn>
              </a:cxnLst>
              <a:rect l="l" t="t" r="r" b="b"/>
              <a:pathLst>
                <a:path w="10453" h="31361">
                  <a:moveTo>
                    <a:pt x="2148" y="2148"/>
                  </a:moveTo>
                  <a:lnTo>
                    <a:pt x="8316" y="2148"/>
                  </a:lnTo>
                  <a:lnTo>
                    <a:pt x="8316" y="33928"/>
                  </a:lnTo>
                  <a:lnTo>
                    <a:pt x="2148" y="33928"/>
                  </a:lnTo>
                  <a:close/>
                </a:path>
              </a:pathLst>
            </a:custGeom>
            <a:grpFill/>
            <a:ln w="5219" cap="flat">
              <a:noFill/>
              <a:prstDash val="solid"/>
              <a:miter/>
            </a:ln>
          </p:spPr>
          <p:txBody>
            <a:bodyPr rtlCol="0" anchor="ctr"/>
            <a:lstStyle/>
            <a:p>
              <a:endParaRPr lang="tr-TR"/>
            </a:p>
          </p:txBody>
        </p:sp>
        <p:sp>
          <p:nvSpPr>
            <p:cNvPr id="141" name="Serbest Form: Şekil 60">
              <a:extLst>
                <a:ext uri="{FF2B5EF4-FFF2-40B4-BE49-F238E27FC236}">
                  <a16:creationId xmlns:a16="http://schemas.microsoft.com/office/drawing/2014/main" id="{635F6F59-7C61-8228-AF19-88308AF2F8D0}"/>
                </a:ext>
              </a:extLst>
            </p:cNvPr>
            <p:cNvSpPr/>
            <p:nvPr/>
          </p:nvSpPr>
          <p:spPr>
            <a:xfrm>
              <a:off x="6814902" y="4884442"/>
              <a:ext cx="83631" cy="83631"/>
            </a:xfrm>
            <a:custGeom>
              <a:avLst/>
              <a:gdLst>
                <a:gd name="connsiteX0" fmla="*/ 42605 w 83631"/>
                <a:gd name="connsiteY0" fmla="*/ 2148 h 83631"/>
                <a:gd name="connsiteX1" fmla="*/ 2148 w 83631"/>
                <a:gd name="connsiteY1" fmla="*/ 42605 h 83631"/>
                <a:gd name="connsiteX2" fmla="*/ 42605 w 83631"/>
                <a:gd name="connsiteY2" fmla="*/ 83061 h 83631"/>
                <a:gd name="connsiteX3" fmla="*/ 83061 w 83631"/>
                <a:gd name="connsiteY3" fmla="*/ 42605 h 83631"/>
                <a:gd name="connsiteX4" fmla="*/ 42605 w 83631"/>
                <a:gd name="connsiteY4" fmla="*/ 2148 h 83631"/>
                <a:gd name="connsiteX5" fmla="*/ 34294 w 83631"/>
                <a:gd name="connsiteY5" fmla="*/ 62415 h 83631"/>
                <a:gd name="connsiteX6" fmla="*/ 14447 w 83631"/>
                <a:gd name="connsiteY6" fmla="*/ 42640 h 83631"/>
                <a:gd name="connsiteX7" fmla="*/ 34221 w 83631"/>
                <a:gd name="connsiteY7" fmla="*/ 22795 h 83631"/>
                <a:gd name="connsiteX8" fmla="*/ 51020 w 83631"/>
                <a:gd name="connsiteY8" fmla="*/ 32046 h 83631"/>
                <a:gd name="connsiteX9" fmla="*/ 28879 w 83631"/>
                <a:gd name="connsiteY9" fmla="*/ 30812 h 83631"/>
                <a:gd name="connsiteX10" fmla="*/ 27645 w 83631"/>
                <a:gd name="connsiteY10" fmla="*/ 52954 h 83631"/>
                <a:gd name="connsiteX11" fmla="*/ 49787 w 83631"/>
                <a:gd name="connsiteY11" fmla="*/ 54188 h 83631"/>
                <a:gd name="connsiteX12" fmla="*/ 51020 w 83631"/>
                <a:gd name="connsiteY12" fmla="*/ 52954 h 83631"/>
                <a:gd name="connsiteX13" fmla="*/ 34294 w 83631"/>
                <a:gd name="connsiteY13" fmla="*/ 62206 h 83631"/>
                <a:gd name="connsiteX14" fmla="*/ 67694 w 83631"/>
                <a:gd name="connsiteY14" fmla="*/ 48198 h 83631"/>
                <a:gd name="connsiteX15" fmla="*/ 60847 w 83631"/>
                <a:gd name="connsiteY15" fmla="*/ 45898 h 83631"/>
                <a:gd name="connsiteX16" fmla="*/ 56718 w 83631"/>
                <a:gd name="connsiteY16" fmla="*/ 51804 h 83631"/>
                <a:gd name="connsiteX17" fmla="*/ 56718 w 83631"/>
                <a:gd name="connsiteY17" fmla="*/ 44800 h 83631"/>
                <a:gd name="connsiteX18" fmla="*/ 49766 w 83631"/>
                <a:gd name="connsiteY18" fmla="*/ 42605 h 83631"/>
                <a:gd name="connsiteX19" fmla="*/ 56718 w 83631"/>
                <a:gd name="connsiteY19" fmla="*/ 40409 h 83631"/>
                <a:gd name="connsiteX20" fmla="*/ 56718 w 83631"/>
                <a:gd name="connsiteY20" fmla="*/ 33196 h 83631"/>
                <a:gd name="connsiteX21" fmla="*/ 60847 w 83631"/>
                <a:gd name="connsiteY21" fmla="*/ 39050 h 83631"/>
                <a:gd name="connsiteX22" fmla="*/ 67694 w 83631"/>
                <a:gd name="connsiteY22" fmla="*/ 36750 h 83631"/>
                <a:gd name="connsiteX23" fmla="*/ 63408 w 83631"/>
                <a:gd name="connsiteY23" fmla="*/ 42605 h 83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3631" h="83631">
                  <a:moveTo>
                    <a:pt x="42605" y="2148"/>
                  </a:moveTo>
                  <a:cubicBezTo>
                    <a:pt x="20259" y="2148"/>
                    <a:pt x="2148" y="20261"/>
                    <a:pt x="2148" y="42605"/>
                  </a:cubicBezTo>
                  <a:cubicBezTo>
                    <a:pt x="2148" y="64950"/>
                    <a:pt x="20259" y="83061"/>
                    <a:pt x="42605" y="83061"/>
                  </a:cubicBezTo>
                  <a:cubicBezTo>
                    <a:pt x="64950" y="83061"/>
                    <a:pt x="83061" y="64950"/>
                    <a:pt x="83061" y="42605"/>
                  </a:cubicBezTo>
                  <a:cubicBezTo>
                    <a:pt x="83061" y="20261"/>
                    <a:pt x="64950" y="2148"/>
                    <a:pt x="42605" y="2148"/>
                  </a:cubicBezTo>
                  <a:moveTo>
                    <a:pt x="34294" y="62415"/>
                  </a:moveTo>
                  <a:cubicBezTo>
                    <a:pt x="23354" y="62436"/>
                    <a:pt x="14468" y="53581"/>
                    <a:pt x="14447" y="42640"/>
                  </a:cubicBezTo>
                  <a:cubicBezTo>
                    <a:pt x="14426" y="31700"/>
                    <a:pt x="23281" y="22814"/>
                    <a:pt x="34221" y="22795"/>
                  </a:cubicBezTo>
                  <a:cubicBezTo>
                    <a:pt x="41042" y="22783"/>
                    <a:pt x="47387" y="26277"/>
                    <a:pt x="51020" y="32046"/>
                  </a:cubicBezTo>
                  <a:cubicBezTo>
                    <a:pt x="45244" y="25591"/>
                    <a:pt x="35334" y="25039"/>
                    <a:pt x="28879" y="30812"/>
                  </a:cubicBezTo>
                  <a:cubicBezTo>
                    <a:pt x="22423" y="36586"/>
                    <a:pt x="21869" y="46499"/>
                    <a:pt x="27645" y="52954"/>
                  </a:cubicBezTo>
                  <a:cubicBezTo>
                    <a:pt x="33416" y="59409"/>
                    <a:pt x="43331" y="59963"/>
                    <a:pt x="49787" y="54188"/>
                  </a:cubicBezTo>
                  <a:cubicBezTo>
                    <a:pt x="50220" y="53801"/>
                    <a:pt x="50633" y="53388"/>
                    <a:pt x="51020" y="52954"/>
                  </a:cubicBezTo>
                  <a:cubicBezTo>
                    <a:pt x="47408" y="58709"/>
                    <a:pt x="41089" y="62206"/>
                    <a:pt x="34294" y="62206"/>
                  </a:cubicBezTo>
                  <a:moveTo>
                    <a:pt x="67694" y="48198"/>
                  </a:moveTo>
                  <a:lnTo>
                    <a:pt x="60847" y="45898"/>
                  </a:lnTo>
                  <a:lnTo>
                    <a:pt x="56718" y="51804"/>
                  </a:lnTo>
                  <a:lnTo>
                    <a:pt x="56718" y="44800"/>
                  </a:lnTo>
                  <a:lnTo>
                    <a:pt x="49766" y="42605"/>
                  </a:lnTo>
                  <a:lnTo>
                    <a:pt x="56718" y="40409"/>
                  </a:lnTo>
                  <a:lnTo>
                    <a:pt x="56718" y="33196"/>
                  </a:lnTo>
                  <a:lnTo>
                    <a:pt x="60847" y="39050"/>
                  </a:lnTo>
                  <a:lnTo>
                    <a:pt x="67694" y="36750"/>
                  </a:lnTo>
                  <a:lnTo>
                    <a:pt x="63408" y="42605"/>
                  </a:lnTo>
                  <a:close/>
                </a:path>
              </a:pathLst>
            </a:custGeom>
            <a:grpFill/>
            <a:ln w="5219" cap="flat">
              <a:noFill/>
              <a:prstDash val="solid"/>
              <a:miter/>
            </a:ln>
          </p:spPr>
          <p:txBody>
            <a:bodyPr rtlCol="0" anchor="ctr"/>
            <a:lstStyle/>
            <a:p>
              <a:endParaRPr lang="tr-TR"/>
            </a:p>
          </p:txBody>
        </p:sp>
        <p:sp>
          <p:nvSpPr>
            <p:cNvPr id="142" name="Serbest Form: Şekil 61">
              <a:extLst>
                <a:ext uri="{FF2B5EF4-FFF2-40B4-BE49-F238E27FC236}">
                  <a16:creationId xmlns:a16="http://schemas.microsoft.com/office/drawing/2014/main" id="{670E94D4-AD61-34C3-7F7A-B5E074CFA9D5}"/>
                </a:ext>
              </a:extLst>
            </p:cNvPr>
            <p:cNvSpPr/>
            <p:nvPr/>
          </p:nvSpPr>
          <p:spPr>
            <a:xfrm>
              <a:off x="5933062" y="5169990"/>
              <a:ext cx="151582" cy="182943"/>
            </a:xfrm>
            <a:custGeom>
              <a:avLst/>
              <a:gdLst>
                <a:gd name="connsiteX0" fmla="*/ 2148 w 151581"/>
                <a:gd name="connsiteY0" fmla="*/ 82330 h 182943"/>
                <a:gd name="connsiteX1" fmla="*/ 60429 w 151581"/>
                <a:gd name="connsiteY1" fmla="*/ 183314 h 182943"/>
                <a:gd name="connsiteX2" fmla="*/ 152998 w 151581"/>
                <a:gd name="connsiteY2" fmla="*/ 183314 h 182943"/>
                <a:gd name="connsiteX3" fmla="*/ 48407 w 151581"/>
                <a:gd name="connsiteY3" fmla="*/ 2148 h 182943"/>
                <a:gd name="connsiteX4" fmla="*/ 2148 w 151581"/>
                <a:gd name="connsiteY4" fmla="*/ 82330 h 182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81" h="182943">
                  <a:moveTo>
                    <a:pt x="2148" y="82330"/>
                  </a:moveTo>
                  <a:lnTo>
                    <a:pt x="60429" y="183314"/>
                  </a:lnTo>
                  <a:lnTo>
                    <a:pt x="152998" y="183314"/>
                  </a:lnTo>
                  <a:lnTo>
                    <a:pt x="48407" y="2148"/>
                  </a:lnTo>
                  <a:lnTo>
                    <a:pt x="2148" y="82330"/>
                  </a:lnTo>
                  <a:close/>
                </a:path>
              </a:pathLst>
            </a:custGeom>
            <a:grpFill/>
            <a:ln w="5219" cap="flat">
              <a:noFill/>
              <a:prstDash val="solid"/>
              <a:miter/>
            </a:ln>
          </p:spPr>
          <p:txBody>
            <a:bodyPr rtlCol="0" anchor="ctr"/>
            <a:lstStyle/>
            <a:p>
              <a:endParaRPr lang="tr-TR"/>
            </a:p>
          </p:txBody>
        </p:sp>
        <p:sp>
          <p:nvSpPr>
            <p:cNvPr id="143" name="Serbest Form: Şekil 62">
              <a:extLst>
                <a:ext uri="{FF2B5EF4-FFF2-40B4-BE49-F238E27FC236}">
                  <a16:creationId xmlns:a16="http://schemas.microsoft.com/office/drawing/2014/main" id="{8AD93784-FF0E-F0FD-2485-59BC4AAB5B0E}"/>
                </a:ext>
              </a:extLst>
            </p:cNvPr>
            <p:cNvSpPr/>
            <p:nvPr/>
          </p:nvSpPr>
          <p:spPr>
            <a:xfrm>
              <a:off x="5370014" y="4951451"/>
              <a:ext cx="324071" cy="402475"/>
            </a:xfrm>
            <a:custGeom>
              <a:avLst/>
              <a:gdLst>
                <a:gd name="connsiteX0" fmla="*/ 322247 w 324071"/>
                <a:gd name="connsiteY0" fmla="*/ 2148 h 402475"/>
                <a:gd name="connsiteX1" fmla="*/ 2148 w 324071"/>
                <a:gd name="connsiteY1" fmla="*/ 2148 h 402475"/>
                <a:gd name="connsiteX2" fmla="*/ 2148 w 324071"/>
                <a:gd name="connsiteY2" fmla="*/ 78462 h 402475"/>
                <a:gd name="connsiteX3" fmla="*/ 121845 w 324071"/>
                <a:gd name="connsiteY3" fmla="*/ 78462 h 402475"/>
                <a:gd name="connsiteX4" fmla="*/ 121845 w 324071"/>
                <a:gd name="connsiteY4" fmla="*/ 401853 h 402475"/>
                <a:gd name="connsiteX5" fmla="*/ 202550 w 324071"/>
                <a:gd name="connsiteY5" fmla="*/ 401853 h 402475"/>
                <a:gd name="connsiteX6" fmla="*/ 202550 w 324071"/>
                <a:gd name="connsiteY6" fmla="*/ 78462 h 402475"/>
                <a:gd name="connsiteX7" fmla="*/ 322247 w 324071"/>
                <a:gd name="connsiteY7" fmla="*/ 78462 h 402475"/>
                <a:gd name="connsiteX8" fmla="*/ 322247 w 324071"/>
                <a:gd name="connsiteY8" fmla="*/ 2148 h 40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71" h="402475">
                  <a:moveTo>
                    <a:pt x="322247" y="2148"/>
                  </a:moveTo>
                  <a:lnTo>
                    <a:pt x="2148" y="2148"/>
                  </a:lnTo>
                  <a:lnTo>
                    <a:pt x="2148" y="78462"/>
                  </a:lnTo>
                  <a:lnTo>
                    <a:pt x="121845" y="78462"/>
                  </a:lnTo>
                  <a:lnTo>
                    <a:pt x="121845" y="401853"/>
                  </a:lnTo>
                  <a:lnTo>
                    <a:pt x="202550" y="401853"/>
                  </a:lnTo>
                  <a:lnTo>
                    <a:pt x="202550" y="78462"/>
                  </a:lnTo>
                  <a:lnTo>
                    <a:pt x="322247" y="78462"/>
                  </a:lnTo>
                  <a:lnTo>
                    <a:pt x="322247" y="2148"/>
                  </a:lnTo>
                  <a:close/>
                </a:path>
              </a:pathLst>
            </a:custGeom>
            <a:grpFill/>
            <a:ln w="5219" cap="flat">
              <a:noFill/>
              <a:prstDash val="solid"/>
              <a:miter/>
            </a:ln>
          </p:spPr>
          <p:txBody>
            <a:bodyPr rtlCol="0" anchor="ctr"/>
            <a:lstStyle/>
            <a:p>
              <a:endParaRPr lang="tr-TR"/>
            </a:p>
          </p:txBody>
        </p:sp>
        <p:sp>
          <p:nvSpPr>
            <p:cNvPr id="144" name="Serbest Form: Şekil 63">
              <a:extLst>
                <a:ext uri="{FF2B5EF4-FFF2-40B4-BE49-F238E27FC236}">
                  <a16:creationId xmlns:a16="http://schemas.microsoft.com/office/drawing/2014/main" id="{3AB8263C-EB78-0D1C-4525-09DD349C9F23}"/>
                </a:ext>
              </a:extLst>
            </p:cNvPr>
            <p:cNvSpPr/>
            <p:nvPr/>
          </p:nvSpPr>
          <p:spPr>
            <a:xfrm>
              <a:off x="6384933" y="5203913"/>
              <a:ext cx="130674" cy="146355"/>
            </a:xfrm>
            <a:custGeom>
              <a:avLst/>
              <a:gdLst>
                <a:gd name="connsiteX0" fmla="*/ 2148 w 130673"/>
                <a:gd name="connsiteY0" fmla="*/ 149391 h 146354"/>
                <a:gd name="connsiteX1" fmla="*/ 94718 w 130673"/>
                <a:gd name="connsiteY1" fmla="*/ 149391 h 146354"/>
                <a:gd name="connsiteX2" fmla="*/ 133397 w 130673"/>
                <a:gd name="connsiteY2" fmla="*/ 82330 h 146354"/>
                <a:gd name="connsiteX3" fmla="*/ 87138 w 130673"/>
                <a:gd name="connsiteY3" fmla="*/ 2148 h 146354"/>
                <a:gd name="connsiteX4" fmla="*/ 2148 w 130673"/>
                <a:gd name="connsiteY4" fmla="*/ 149391 h 14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73" h="146354">
                  <a:moveTo>
                    <a:pt x="2148" y="149391"/>
                  </a:moveTo>
                  <a:lnTo>
                    <a:pt x="94718" y="149391"/>
                  </a:lnTo>
                  <a:lnTo>
                    <a:pt x="133397" y="82330"/>
                  </a:lnTo>
                  <a:lnTo>
                    <a:pt x="87138" y="2148"/>
                  </a:lnTo>
                  <a:lnTo>
                    <a:pt x="2148" y="149391"/>
                  </a:lnTo>
                  <a:close/>
                </a:path>
              </a:pathLst>
            </a:custGeom>
            <a:grpFill/>
            <a:ln w="5219" cap="flat">
              <a:noFill/>
              <a:prstDash val="solid"/>
              <a:miter/>
            </a:ln>
          </p:spPr>
          <p:txBody>
            <a:bodyPr rtlCol="0" anchor="ctr"/>
            <a:lstStyle/>
            <a:p>
              <a:endParaRPr lang="tr-TR"/>
            </a:p>
          </p:txBody>
        </p:sp>
        <p:sp>
          <p:nvSpPr>
            <p:cNvPr id="145" name="Serbest Form: Şekil 64">
              <a:extLst>
                <a:ext uri="{FF2B5EF4-FFF2-40B4-BE49-F238E27FC236}">
                  <a16:creationId xmlns:a16="http://schemas.microsoft.com/office/drawing/2014/main" id="{87EF7E82-155D-E651-1E9D-167966191BC8}"/>
                </a:ext>
              </a:extLst>
            </p:cNvPr>
            <p:cNvSpPr/>
            <p:nvPr/>
          </p:nvSpPr>
          <p:spPr>
            <a:xfrm>
              <a:off x="5576217" y="4951190"/>
              <a:ext cx="1322421" cy="402475"/>
            </a:xfrm>
            <a:custGeom>
              <a:avLst/>
              <a:gdLst>
                <a:gd name="connsiteX0" fmla="*/ 1318819 w 1322420"/>
                <a:gd name="connsiteY0" fmla="*/ 112907 h 402475"/>
                <a:gd name="connsiteX1" fmla="*/ 1318819 w 1322420"/>
                <a:gd name="connsiteY1" fmla="*/ 112280 h 402475"/>
                <a:gd name="connsiteX2" fmla="*/ 1318192 w 1322420"/>
                <a:gd name="connsiteY2" fmla="*/ 109510 h 402475"/>
                <a:gd name="connsiteX3" fmla="*/ 1281603 w 1322420"/>
                <a:gd name="connsiteY3" fmla="*/ 43964 h 402475"/>
                <a:gd name="connsiteX4" fmla="*/ 1181611 w 1322420"/>
                <a:gd name="connsiteY4" fmla="*/ 2148 h 402475"/>
                <a:gd name="connsiteX5" fmla="*/ 1041633 w 1322420"/>
                <a:gd name="connsiteY5" fmla="*/ 2148 h 402475"/>
                <a:gd name="connsiteX6" fmla="*/ 1026318 w 1322420"/>
                <a:gd name="connsiteY6" fmla="*/ 28858 h 402475"/>
                <a:gd name="connsiteX7" fmla="*/ 977655 w 1322420"/>
                <a:gd name="connsiteY7" fmla="*/ 113169 h 402475"/>
                <a:gd name="connsiteX8" fmla="*/ 955702 w 1322420"/>
                <a:gd name="connsiteY8" fmla="*/ 151169 h 402475"/>
                <a:gd name="connsiteX9" fmla="*/ 879807 w 1322420"/>
                <a:gd name="connsiteY9" fmla="*/ 19815 h 402475"/>
                <a:gd name="connsiteX10" fmla="*/ 869667 w 1322420"/>
                <a:gd name="connsiteY10" fmla="*/ 2253 h 402475"/>
                <a:gd name="connsiteX11" fmla="*/ 823408 w 1322420"/>
                <a:gd name="connsiteY11" fmla="*/ 2253 h 402475"/>
                <a:gd name="connsiteX12" fmla="*/ 823408 w 1322420"/>
                <a:gd name="connsiteY12" fmla="*/ 2253 h 402475"/>
                <a:gd name="connsiteX13" fmla="*/ 822938 w 1322420"/>
                <a:gd name="connsiteY13" fmla="*/ 2253 h 402475"/>
                <a:gd name="connsiteX14" fmla="*/ 812797 w 1322420"/>
                <a:gd name="connsiteY14" fmla="*/ 19815 h 402475"/>
                <a:gd name="connsiteX15" fmla="*/ 638060 w 1322420"/>
                <a:gd name="connsiteY15" fmla="*/ 322456 h 402475"/>
                <a:gd name="connsiteX16" fmla="*/ 608266 w 1322420"/>
                <a:gd name="connsiteY16" fmla="*/ 271232 h 402475"/>
                <a:gd name="connsiteX17" fmla="*/ 674089 w 1322420"/>
                <a:gd name="connsiteY17" fmla="*/ 82188 h 402475"/>
                <a:gd name="connsiteX18" fmla="*/ 546745 w 1322420"/>
                <a:gd name="connsiteY18" fmla="*/ 2253 h 402475"/>
                <a:gd name="connsiteX19" fmla="*/ 407028 w 1322420"/>
                <a:gd name="connsiteY19" fmla="*/ 2253 h 402475"/>
                <a:gd name="connsiteX20" fmla="*/ 391713 w 1322420"/>
                <a:gd name="connsiteY20" fmla="*/ 28858 h 402475"/>
                <a:gd name="connsiteX21" fmla="*/ 343050 w 1322420"/>
                <a:gd name="connsiteY21" fmla="*/ 113169 h 402475"/>
                <a:gd name="connsiteX22" fmla="*/ 290781 w 1322420"/>
                <a:gd name="connsiteY22" fmla="*/ 22429 h 402475"/>
                <a:gd name="connsiteX23" fmla="*/ 279177 w 1322420"/>
                <a:gd name="connsiteY23" fmla="*/ 2357 h 402475"/>
                <a:gd name="connsiteX24" fmla="*/ 232866 w 1322420"/>
                <a:gd name="connsiteY24" fmla="*/ 2357 h 402475"/>
                <a:gd name="connsiteX25" fmla="*/ 222778 w 1322420"/>
                <a:gd name="connsiteY25" fmla="*/ 19920 h 402475"/>
                <a:gd name="connsiteX26" fmla="*/ 2148 w 1322420"/>
                <a:gd name="connsiteY26" fmla="*/ 402062 h 402475"/>
                <a:gd name="connsiteX27" fmla="*/ 94718 w 1322420"/>
                <a:gd name="connsiteY27" fmla="*/ 402062 h 402475"/>
                <a:gd name="connsiteX28" fmla="*/ 255917 w 1322420"/>
                <a:gd name="connsiteY28" fmla="*/ 122943 h 402475"/>
                <a:gd name="connsiteX29" fmla="*/ 296583 w 1322420"/>
                <a:gd name="connsiteY29" fmla="*/ 193402 h 402475"/>
                <a:gd name="connsiteX30" fmla="*/ 176363 w 1322420"/>
                <a:gd name="connsiteY30" fmla="*/ 402115 h 402475"/>
                <a:gd name="connsiteX31" fmla="*/ 268932 w 1322420"/>
                <a:gd name="connsiteY31" fmla="*/ 402115 h 402475"/>
                <a:gd name="connsiteX32" fmla="*/ 343155 w 1322420"/>
                <a:gd name="connsiteY32" fmla="*/ 273532 h 402475"/>
                <a:gd name="connsiteX33" fmla="*/ 453391 w 1322420"/>
                <a:gd name="connsiteY33" fmla="*/ 82591 h 402475"/>
                <a:gd name="connsiteX34" fmla="*/ 546745 w 1322420"/>
                <a:gd name="connsiteY34" fmla="*/ 82591 h 402475"/>
                <a:gd name="connsiteX35" fmla="*/ 608109 w 1322420"/>
                <a:gd name="connsiteY35" fmla="*/ 143955 h 402475"/>
                <a:gd name="connsiteX36" fmla="*/ 546745 w 1322420"/>
                <a:gd name="connsiteY36" fmla="*/ 205320 h 402475"/>
                <a:gd name="connsiteX37" fmla="*/ 477070 w 1322420"/>
                <a:gd name="connsiteY37" fmla="*/ 205320 h 402475"/>
                <a:gd name="connsiteX38" fmla="*/ 492750 w 1322420"/>
                <a:gd name="connsiteY38" fmla="*/ 232291 h 402475"/>
                <a:gd name="connsiteX39" fmla="*/ 591540 w 1322420"/>
                <a:gd name="connsiteY39" fmla="*/ 402115 h 402475"/>
                <a:gd name="connsiteX40" fmla="*/ 684737 w 1322420"/>
                <a:gd name="connsiteY40" fmla="*/ 402115 h 402475"/>
                <a:gd name="connsiteX41" fmla="*/ 805584 w 1322420"/>
                <a:gd name="connsiteY41" fmla="*/ 193036 h 402475"/>
                <a:gd name="connsiteX42" fmla="*/ 805845 w 1322420"/>
                <a:gd name="connsiteY42" fmla="*/ 193455 h 402475"/>
                <a:gd name="connsiteX43" fmla="*/ 846197 w 1322420"/>
                <a:gd name="connsiteY43" fmla="*/ 122943 h 402475"/>
                <a:gd name="connsiteX44" fmla="*/ 886759 w 1322420"/>
                <a:gd name="connsiteY44" fmla="*/ 193246 h 402475"/>
                <a:gd name="connsiteX45" fmla="*/ 887125 w 1322420"/>
                <a:gd name="connsiteY45" fmla="*/ 192671 h 402475"/>
                <a:gd name="connsiteX46" fmla="*/ 1007867 w 1322420"/>
                <a:gd name="connsiteY46" fmla="*/ 401749 h 402475"/>
                <a:gd name="connsiteX47" fmla="*/ 1100437 w 1322420"/>
                <a:gd name="connsiteY47" fmla="*/ 401749 h 402475"/>
                <a:gd name="connsiteX48" fmla="*/ 1002222 w 1322420"/>
                <a:gd name="connsiteY48" fmla="*/ 231402 h 402475"/>
                <a:gd name="connsiteX49" fmla="*/ 1007449 w 1322420"/>
                <a:gd name="connsiteY49" fmla="*/ 222621 h 402475"/>
                <a:gd name="connsiteX50" fmla="*/ 1053760 w 1322420"/>
                <a:gd name="connsiteY50" fmla="*/ 142492 h 402475"/>
                <a:gd name="connsiteX51" fmla="*/ 1088363 w 1322420"/>
                <a:gd name="connsiteY51" fmla="*/ 82591 h 402475"/>
                <a:gd name="connsiteX52" fmla="*/ 1181716 w 1322420"/>
                <a:gd name="connsiteY52" fmla="*/ 82591 h 402475"/>
                <a:gd name="connsiteX53" fmla="*/ 1241617 w 1322420"/>
                <a:gd name="connsiteY53" fmla="*/ 142492 h 402475"/>
                <a:gd name="connsiteX54" fmla="*/ 1181716 w 1322420"/>
                <a:gd name="connsiteY54" fmla="*/ 202393 h 402475"/>
                <a:gd name="connsiteX55" fmla="*/ 1100437 w 1322420"/>
                <a:gd name="connsiteY55" fmla="*/ 202393 h 402475"/>
                <a:gd name="connsiteX56" fmla="*/ 1053394 w 1322420"/>
                <a:gd name="connsiteY56" fmla="*/ 281895 h 402475"/>
                <a:gd name="connsiteX57" fmla="*/ 1053812 w 1322420"/>
                <a:gd name="connsiteY57" fmla="*/ 282574 h 402475"/>
                <a:gd name="connsiteX58" fmla="*/ 1181507 w 1322420"/>
                <a:gd name="connsiteY58" fmla="*/ 282574 h 402475"/>
                <a:gd name="connsiteX59" fmla="*/ 1281499 w 1322420"/>
                <a:gd name="connsiteY59" fmla="*/ 241020 h 402475"/>
                <a:gd name="connsiteX60" fmla="*/ 1317617 w 1322420"/>
                <a:gd name="connsiteY60" fmla="*/ 177983 h 402475"/>
                <a:gd name="connsiteX61" fmla="*/ 1319028 w 1322420"/>
                <a:gd name="connsiteY61" fmla="*/ 112907 h 40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322420" h="402475">
                  <a:moveTo>
                    <a:pt x="1318819" y="112907"/>
                  </a:moveTo>
                  <a:cubicBezTo>
                    <a:pt x="1318793" y="112698"/>
                    <a:pt x="1318793" y="112489"/>
                    <a:pt x="1318819" y="112280"/>
                  </a:cubicBezTo>
                  <a:lnTo>
                    <a:pt x="1318192" y="109510"/>
                  </a:lnTo>
                  <a:cubicBezTo>
                    <a:pt x="1312228" y="84724"/>
                    <a:pt x="1299573" y="62049"/>
                    <a:pt x="1281603" y="43964"/>
                  </a:cubicBezTo>
                  <a:cubicBezTo>
                    <a:pt x="1255165" y="17270"/>
                    <a:pt x="1219178" y="2221"/>
                    <a:pt x="1181611" y="2148"/>
                  </a:cubicBezTo>
                  <a:lnTo>
                    <a:pt x="1041633" y="2148"/>
                  </a:lnTo>
                  <a:lnTo>
                    <a:pt x="1026318" y="28858"/>
                  </a:lnTo>
                  <a:lnTo>
                    <a:pt x="977655" y="113169"/>
                  </a:lnTo>
                  <a:lnTo>
                    <a:pt x="955702" y="151169"/>
                  </a:lnTo>
                  <a:lnTo>
                    <a:pt x="879807" y="19815"/>
                  </a:lnTo>
                  <a:lnTo>
                    <a:pt x="869667" y="2253"/>
                  </a:lnTo>
                  <a:lnTo>
                    <a:pt x="823408" y="2253"/>
                  </a:lnTo>
                  <a:lnTo>
                    <a:pt x="823408" y="2253"/>
                  </a:lnTo>
                  <a:lnTo>
                    <a:pt x="822938" y="2253"/>
                  </a:lnTo>
                  <a:lnTo>
                    <a:pt x="812797" y="19815"/>
                  </a:lnTo>
                  <a:lnTo>
                    <a:pt x="638060" y="322456"/>
                  </a:lnTo>
                  <a:lnTo>
                    <a:pt x="608266" y="271232"/>
                  </a:lnTo>
                  <a:cubicBezTo>
                    <a:pt x="678647" y="237204"/>
                    <a:pt x="708117" y="152564"/>
                    <a:pt x="674089" y="82188"/>
                  </a:cubicBezTo>
                  <a:cubicBezTo>
                    <a:pt x="650469" y="33337"/>
                    <a:pt x="601006" y="2289"/>
                    <a:pt x="546745" y="2253"/>
                  </a:cubicBezTo>
                  <a:lnTo>
                    <a:pt x="407028" y="2253"/>
                  </a:lnTo>
                  <a:lnTo>
                    <a:pt x="391713" y="28858"/>
                  </a:lnTo>
                  <a:lnTo>
                    <a:pt x="343050" y="113169"/>
                  </a:lnTo>
                  <a:lnTo>
                    <a:pt x="290781" y="22429"/>
                  </a:lnTo>
                  <a:lnTo>
                    <a:pt x="279177" y="2357"/>
                  </a:lnTo>
                  <a:lnTo>
                    <a:pt x="232866" y="2357"/>
                  </a:lnTo>
                  <a:lnTo>
                    <a:pt x="222778" y="19920"/>
                  </a:lnTo>
                  <a:lnTo>
                    <a:pt x="2148" y="402062"/>
                  </a:lnTo>
                  <a:lnTo>
                    <a:pt x="94718" y="402062"/>
                  </a:lnTo>
                  <a:lnTo>
                    <a:pt x="255917" y="122943"/>
                  </a:lnTo>
                  <a:lnTo>
                    <a:pt x="296583" y="193402"/>
                  </a:lnTo>
                  <a:lnTo>
                    <a:pt x="176363" y="402115"/>
                  </a:lnTo>
                  <a:lnTo>
                    <a:pt x="268932" y="402115"/>
                  </a:lnTo>
                  <a:lnTo>
                    <a:pt x="343155" y="273532"/>
                  </a:lnTo>
                  <a:lnTo>
                    <a:pt x="453391" y="82591"/>
                  </a:lnTo>
                  <a:lnTo>
                    <a:pt x="546745" y="82591"/>
                  </a:lnTo>
                  <a:cubicBezTo>
                    <a:pt x="580637" y="82591"/>
                    <a:pt x="608109" y="110064"/>
                    <a:pt x="608109" y="143955"/>
                  </a:cubicBezTo>
                  <a:cubicBezTo>
                    <a:pt x="608109" y="177847"/>
                    <a:pt x="580637" y="205320"/>
                    <a:pt x="546745" y="205320"/>
                  </a:cubicBezTo>
                  <a:lnTo>
                    <a:pt x="477070" y="205320"/>
                  </a:lnTo>
                  <a:lnTo>
                    <a:pt x="492750" y="232291"/>
                  </a:lnTo>
                  <a:lnTo>
                    <a:pt x="591540" y="402115"/>
                  </a:lnTo>
                  <a:lnTo>
                    <a:pt x="684737" y="402115"/>
                  </a:lnTo>
                  <a:lnTo>
                    <a:pt x="805584" y="193036"/>
                  </a:lnTo>
                  <a:lnTo>
                    <a:pt x="805845" y="193455"/>
                  </a:lnTo>
                  <a:lnTo>
                    <a:pt x="846197" y="122943"/>
                  </a:lnTo>
                  <a:lnTo>
                    <a:pt x="886759" y="193246"/>
                  </a:lnTo>
                  <a:lnTo>
                    <a:pt x="887125" y="192671"/>
                  </a:lnTo>
                  <a:lnTo>
                    <a:pt x="1007867" y="401749"/>
                  </a:lnTo>
                  <a:lnTo>
                    <a:pt x="1100437" y="401749"/>
                  </a:lnTo>
                  <a:lnTo>
                    <a:pt x="1002222" y="231402"/>
                  </a:lnTo>
                  <a:lnTo>
                    <a:pt x="1007449" y="222621"/>
                  </a:lnTo>
                  <a:lnTo>
                    <a:pt x="1053760" y="142492"/>
                  </a:lnTo>
                  <a:lnTo>
                    <a:pt x="1088363" y="82591"/>
                  </a:lnTo>
                  <a:lnTo>
                    <a:pt x="1181716" y="82591"/>
                  </a:lnTo>
                  <a:cubicBezTo>
                    <a:pt x="1214797" y="82591"/>
                    <a:pt x="1241617" y="109410"/>
                    <a:pt x="1241617" y="142492"/>
                  </a:cubicBezTo>
                  <a:cubicBezTo>
                    <a:pt x="1241617" y="175573"/>
                    <a:pt x="1214797" y="202393"/>
                    <a:pt x="1181716" y="202393"/>
                  </a:cubicBezTo>
                  <a:lnTo>
                    <a:pt x="1100437" y="202393"/>
                  </a:lnTo>
                  <a:lnTo>
                    <a:pt x="1053394" y="281895"/>
                  </a:lnTo>
                  <a:lnTo>
                    <a:pt x="1053812" y="282574"/>
                  </a:lnTo>
                  <a:lnTo>
                    <a:pt x="1181507" y="282574"/>
                  </a:lnTo>
                  <a:cubicBezTo>
                    <a:pt x="1219036" y="282569"/>
                    <a:pt x="1255019" y="267615"/>
                    <a:pt x="1281499" y="241020"/>
                  </a:cubicBezTo>
                  <a:cubicBezTo>
                    <a:pt x="1298910" y="223578"/>
                    <a:pt x="1311376" y="201823"/>
                    <a:pt x="1317617" y="177983"/>
                  </a:cubicBezTo>
                  <a:cubicBezTo>
                    <a:pt x="1322833" y="156657"/>
                    <a:pt x="1323314" y="134442"/>
                    <a:pt x="1319028" y="112907"/>
                  </a:cubicBezTo>
                </a:path>
              </a:pathLst>
            </a:custGeom>
            <a:grpFill/>
            <a:ln w="5219" cap="flat">
              <a:noFill/>
              <a:prstDash val="solid"/>
              <a:miter/>
            </a:ln>
          </p:spPr>
          <p:txBody>
            <a:bodyPr rtlCol="0" anchor="ctr"/>
            <a:lstStyle/>
            <a:p>
              <a:endParaRPr lang="tr-TR"/>
            </a:p>
          </p:txBody>
        </p:sp>
      </p:grpSp>
      <p:cxnSp>
        <p:nvCxnSpPr>
          <p:cNvPr id="146" name="Düz Bağlayıcı 145">
            <a:extLst>
              <a:ext uri="{FF2B5EF4-FFF2-40B4-BE49-F238E27FC236}">
                <a16:creationId xmlns:a16="http://schemas.microsoft.com/office/drawing/2014/main" id="{6399B989-A2B9-8F52-E85B-8F3B0011250E}"/>
              </a:ext>
            </a:extLst>
          </p:cNvPr>
          <p:cNvCxnSpPr>
            <a:cxnSpLocks/>
          </p:cNvCxnSpPr>
          <p:nvPr/>
        </p:nvCxnSpPr>
        <p:spPr>
          <a:xfrm>
            <a:off x="9279731" y="2366748"/>
            <a:ext cx="0" cy="7032263"/>
          </a:xfrm>
          <a:prstGeom prst="line">
            <a:avLst/>
          </a:prstGeom>
          <a:ln w="28575">
            <a:solidFill>
              <a:schemeClr val="tx2">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8" name="Resim 7">
            <a:extLst>
              <a:ext uri="{FF2B5EF4-FFF2-40B4-BE49-F238E27FC236}">
                <a16:creationId xmlns:a16="http://schemas.microsoft.com/office/drawing/2014/main" id="{6F6A10F8-4547-438C-9939-6D60F03A22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57525" y="6045543"/>
            <a:ext cx="4779713" cy="3584785"/>
          </a:xfrm>
          <a:prstGeom prst="rect">
            <a:avLst/>
          </a:prstGeom>
        </p:spPr>
      </p:pic>
    </p:spTree>
    <p:extLst>
      <p:ext uri="{BB962C8B-B14F-4D97-AF65-F5344CB8AC3E}">
        <p14:creationId xmlns:p14="http://schemas.microsoft.com/office/powerpoint/2010/main" val="2553598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ACF13674-F843-46CE-B9BA-442405CC9A66}"/>
              </a:ext>
            </a:extLst>
          </p:cNvPr>
          <p:cNvSpPr txBox="1"/>
          <p:nvPr/>
        </p:nvSpPr>
        <p:spPr>
          <a:xfrm>
            <a:off x="147341" y="242180"/>
            <a:ext cx="8748042" cy="535531"/>
          </a:xfrm>
          <a:prstGeom prst="rect">
            <a:avLst/>
          </a:prstGeom>
          <a:noFill/>
        </p:spPr>
        <p:txBody>
          <a:bodyPr wrap="square" rtlCol="0">
            <a:spAutoFit/>
          </a:bodyPr>
          <a:lstStyle/>
          <a:p>
            <a:pPr>
              <a:lnSpc>
                <a:spcPct val="90000"/>
              </a:lnSpc>
              <a:spcBef>
                <a:spcPct val="0"/>
              </a:spcBef>
            </a:pPr>
            <a:r>
              <a:rPr lang="es-ES" sz="3200" b="1" dirty="0">
                <a:solidFill>
                  <a:srgbClr val="FFC000"/>
                </a:solidFill>
                <a:effectLst>
                  <a:outerShdw blurRad="38100" dist="38100" dir="2700000" algn="tl">
                    <a:srgbClr val="000000">
                      <a:alpha val="43137"/>
                    </a:srgbClr>
                  </a:outerShdw>
                </a:effectLst>
              </a:rPr>
              <a:t>TARAP STRATEJİK ÖNCELİKLER</a:t>
            </a:r>
            <a:r>
              <a:rPr lang="tr-TR" sz="3200" b="1" dirty="0">
                <a:solidFill>
                  <a:srgbClr val="FFC000"/>
                </a:solidFill>
                <a:effectLst>
                  <a:outerShdw blurRad="38100" dist="38100" dir="2700000" algn="tl">
                    <a:srgbClr val="000000">
                      <a:alpha val="43137"/>
                    </a:srgbClr>
                  </a:outerShdw>
                </a:effectLst>
              </a:rPr>
              <a:t> VE HEDEFLER</a:t>
            </a:r>
            <a:endParaRPr lang="es-ES" sz="3200" b="1" dirty="0">
              <a:solidFill>
                <a:srgbClr val="FFC000"/>
              </a:solidFill>
              <a:effectLst>
                <a:outerShdw blurRad="38100" dist="38100" dir="2700000" algn="tl">
                  <a:srgbClr val="000000">
                    <a:alpha val="43137"/>
                  </a:srgbClr>
                </a:outerShdw>
              </a:effectLst>
            </a:endParaRPr>
          </a:p>
        </p:txBody>
      </p:sp>
      <p:pic>
        <p:nvPicPr>
          <p:cNvPr id="2" name="Resim 1">
            <a:extLst>
              <a:ext uri="{FF2B5EF4-FFF2-40B4-BE49-F238E27FC236}">
                <a16:creationId xmlns:a16="http://schemas.microsoft.com/office/drawing/2014/main" id="{F9DD1399-97D5-8CFB-F25A-6FEC2A414F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5796" y="1934046"/>
            <a:ext cx="8861254" cy="4114931"/>
          </a:xfrm>
          <a:prstGeom prst="rect">
            <a:avLst/>
          </a:prstGeom>
        </p:spPr>
      </p:pic>
      <p:sp>
        <p:nvSpPr>
          <p:cNvPr id="5" name="Dikdörtgen 4">
            <a:extLst>
              <a:ext uri="{FF2B5EF4-FFF2-40B4-BE49-F238E27FC236}">
                <a16:creationId xmlns:a16="http://schemas.microsoft.com/office/drawing/2014/main" id="{13B71509-509E-E37C-C40D-0B1478AEA9E2}"/>
              </a:ext>
            </a:extLst>
          </p:cNvPr>
          <p:cNvSpPr/>
          <p:nvPr/>
        </p:nvSpPr>
        <p:spPr>
          <a:xfrm>
            <a:off x="10493829" y="1446700"/>
            <a:ext cx="7300709" cy="424732"/>
          </a:xfrm>
          <a:prstGeom prst="rect">
            <a:avLst/>
          </a:prstGeom>
          <a:solidFill>
            <a:schemeClr val="tx2">
              <a:lumMod val="20000"/>
              <a:lumOff val="80000"/>
            </a:schemeClr>
          </a:solidFill>
        </p:spPr>
        <p:txBody>
          <a:bodyPr wrap="square">
            <a:spAutoFit/>
          </a:bodyPr>
          <a:lstStyle/>
          <a:p>
            <a:pPr marL="342900" indent="-342900">
              <a:lnSpc>
                <a:spcPct val="90000"/>
              </a:lnSpc>
              <a:spcBef>
                <a:spcPct val="0"/>
              </a:spcBef>
              <a:buFont typeface="Arial" panose="020B0604020202020204" pitchFamily="34" charset="0"/>
              <a:buChar char="•"/>
            </a:pPr>
            <a:r>
              <a:rPr lang="es-ES" sz="2400" b="1" i="1" cap="all" dirty="0">
                <a:solidFill>
                  <a:srgbClr val="3C4958"/>
                </a:solidFill>
              </a:rPr>
              <a:t>TARAP HEDEFLERİ</a:t>
            </a:r>
          </a:p>
        </p:txBody>
      </p:sp>
      <p:sp>
        <p:nvSpPr>
          <p:cNvPr id="93" name="Dikdörtgen 92">
            <a:extLst>
              <a:ext uri="{FF2B5EF4-FFF2-40B4-BE49-F238E27FC236}">
                <a16:creationId xmlns:a16="http://schemas.microsoft.com/office/drawing/2014/main" id="{686539F5-11D4-35FC-A1A8-B2CED7958A39}"/>
              </a:ext>
            </a:extLst>
          </p:cNvPr>
          <p:cNvSpPr/>
          <p:nvPr/>
        </p:nvSpPr>
        <p:spPr>
          <a:xfrm>
            <a:off x="11510608" y="2499434"/>
            <a:ext cx="6919631" cy="830997"/>
          </a:xfrm>
          <a:prstGeom prst="rect">
            <a:avLst/>
          </a:prstGeom>
        </p:spPr>
        <p:txBody>
          <a:bodyPr wrap="square">
            <a:spAutoFit/>
          </a:bodyPr>
          <a:lstStyle/>
          <a:p>
            <a:r>
              <a:rPr lang="tr-TR" sz="2400" i="1" dirty="0"/>
              <a:t>Afetlerden Kaynaklanan Riskleri Asgari Düzeye İndirmek</a:t>
            </a:r>
          </a:p>
        </p:txBody>
      </p:sp>
      <p:sp>
        <p:nvSpPr>
          <p:cNvPr id="94" name="Dikdörtgen 93">
            <a:extLst>
              <a:ext uri="{FF2B5EF4-FFF2-40B4-BE49-F238E27FC236}">
                <a16:creationId xmlns:a16="http://schemas.microsoft.com/office/drawing/2014/main" id="{6D7AF170-BDEC-0AD4-32AF-3C7D4D07F0D7}"/>
              </a:ext>
            </a:extLst>
          </p:cNvPr>
          <p:cNvSpPr/>
          <p:nvPr/>
        </p:nvSpPr>
        <p:spPr>
          <a:xfrm>
            <a:off x="11510609" y="3490567"/>
            <a:ext cx="6919630" cy="589072"/>
          </a:xfrm>
          <a:prstGeom prst="rect">
            <a:avLst/>
          </a:prstGeom>
        </p:spPr>
        <p:txBody>
          <a:bodyPr wrap="square">
            <a:spAutoFit/>
          </a:bodyPr>
          <a:lstStyle/>
          <a:p>
            <a:pPr>
              <a:lnSpc>
                <a:spcPct val="150000"/>
              </a:lnSpc>
            </a:pPr>
            <a:r>
              <a:rPr lang="tr-TR" sz="2400" i="1" dirty="0"/>
              <a:t>Afetlere Karşı Dirençlilik Oluşturmak</a:t>
            </a:r>
          </a:p>
        </p:txBody>
      </p:sp>
      <p:sp>
        <p:nvSpPr>
          <p:cNvPr id="95" name="Dikdörtgen 94">
            <a:extLst>
              <a:ext uri="{FF2B5EF4-FFF2-40B4-BE49-F238E27FC236}">
                <a16:creationId xmlns:a16="http://schemas.microsoft.com/office/drawing/2014/main" id="{A1F07D23-2C7C-ACB1-6EF6-455EB0E31C4F}"/>
              </a:ext>
            </a:extLst>
          </p:cNvPr>
          <p:cNvSpPr/>
          <p:nvPr/>
        </p:nvSpPr>
        <p:spPr>
          <a:xfrm>
            <a:off x="11510609" y="4587882"/>
            <a:ext cx="6919630" cy="589072"/>
          </a:xfrm>
          <a:prstGeom prst="rect">
            <a:avLst/>
          </a:prstGeom>
        </p:spPr>
        <p:txBody>
          <a:bodyPr wrap="square">
            <a:spAutoFit/>
          </a:bodyPr>
          <a:lstStyle/>
          <a:p>
            <a:pPr>
              <a:lnSpc>
                <a:spcPct val="150000"/>
              </a:lnSpc>
            </a:pPr>
            <a:r>
              <a:rPr lang="tr-TR" sz="2400" i="1" dirty="0">
                <a:solidFill>
                  <a:schemeClr val="tx1">
                    <a:lumMod val="95000"/>
                    <a:lumOff val="5000"/>
                  </a:schemeClr>
                </a:solidFill>
              </a:rPr>
              <a:t>Kaynakları Etkin Ve Efektif Kullanmak</a:t>
            </a:r>
          </a:p>
        </p:txBody>
      </p:sp>
      <p:sp>
        <p:nvSpPr>
          <p:cNvPr id="96" name="Dikdörtgen 95">
            <a:extLst>
              <a:ext uri="{FF2B5EF4-FFF2-40B4-BE49-F238E27FC236}">
                <a16:creationId xmlns:a16="http://schemas.microsoft.com/office/drawing/2014/main" id="{8EF1687D-4A92-15D4-D860-C2012EBEA63F}"/>
              </a:ext>
            </a:extLst>
          </p:cNvPr>
          <p:cNvSpPr/>
          <p:nvPr/>
        </p:nvSpPr>
        <p:spPr>
          <a:xfrm>
            <a:off x="11510609" y="5685197"/>
            <a:ext cx="6919630" cy="589072"/>
          </a:xfrm>
          <a:prstGeom prst="rect">
            <a:avLst/>
          </a:prstGeom>
        </p:spPr>
        <p:txBody>
          <a:bodyPr wrap="square">
            <a:spAutoFit/>
          </a:bodyPr>
          <a:lstStyle/>
          <a:p>
            <a:pPr>
              <a:lnSpc>
                <a:spcPct val="150000"/>
              </a:lnSpc>
            </a:pPr>
            <a:r>
              <a:rPr lang="tr-TR" sz="2400" i="1" dirty="0"/>
              <a:t>Afet Risk Azaltma Bilincini Oluşturmak</a:t>
            </a:r>
          </a:p>
        </p:txBody>
      </p:sp>
      <p:sp>
        <p:nvSpPr>
          <p:cNvPr id="97" name="Dikdörtgen 96">
            <a:extLst>
              <a:ext uri="{FF2B5EF4-FFF2-40B4-BE49-F238E27FC236}">
                <a16:creationId xmlns:a16="http://schemas.microsoft.com/office/drawing/2014/main" id="{88EBF3F9-F781-B876-725D-CBF412BA6D12}"/>
              </a:ext>
            </a:extLst>
          </p:cNvPr>
          <p:cNvSpPr/>
          <p:nvPr/>
        </p:nvSpPr>
        <p:spPr>
          <a:xfrm>
            <a:off x="11510609" y="6782512"/>
            <a:ext cx="6919630" cy="589072"/>
          </a:xfrm>
          <a:prstGeom prst="rect">
            <a:avLst/>
          </a:prstGeom>
        </p:spPr>
        <p:txBody>
          <a:bodyPr wrap="square">
            <a:spAutoFit/>
          </a:bodyPr>
          <a:lstStyle/>
          <a:p>
            <a:pPr>
              <a:lnSpc>
                <a:spcPct val="150000"/>
              </a:lnSpc>
            </a:pPr>
            <a:r>
              <a:rPr lang="tr-TR" sz="2400" i="1" dirty="0"/>
              <a:t>Paydaşlar Arasındaki İş Birliğini Artırmak</a:t>
            </a:r>
          </a:p>
        </p:txBody>
      </p:sp>
      <p:sp>
        <p:nvSpPr>
          <p:cNvPr id="98" name="Dikdörtgen 97">
            <a:extLst>
              <a:ext uri="{FF2B5EF4-FFF2-40B4-BE49-F238E27FC236}">
                <a16:creationId xmlns:a16="http://schemas.microsoft.com/office/drawing/2014/main" id="{8B4DD0A4-0841-20C0-E91E-53CD95E43E3E}"/>
              </a:ext>
            </a:extLst>
          </p:cNvPr>
          <p:cNvSpPr/>
          <p:nvPr/>
        </p:nvSpPr>
        <p:spPr>
          <a:xfrm>
            <a:off x="11510609" y="7879828"/>
            <a:ext cx="6919630" cy="589072"/>
          </a:xfrm>
          <a:prstGeom prst="rect">
            <a:avLst/>
          </a:prstGeom>
        </p:spPr>
        <p:txBody>
          <a:bodyPr wrap="square">
            <a:spAutoFit/>
          </a:bodyPr>
          <a:lstStyle/>
          <a:p>
            <a:pPr>
              <a:lnSpc>
                <a:spcPct val="150000"/>
              </a:lnSpc>
            </a:pPr>
            <a:r>
              <a:rPr lang="tr-TR" sz="2400" i="1" dirty="0"/>
              <a:t>Sürdürülebilir Kalkınmaya Katkı Sağlamak</a:t>
            </a:r>
          </a:p>
        </p:txBody>
      </p:sp>
      <p:sp>
        <p:nvSpPr>
          <p:cNvPr id="99" name="Üçgen 98">
            <a:extLst>
              <a:ext uri="{FF2B5EF4-FFF2-40B4-BE49-F238E27FC236}">
                <a16:creationId xmlns:a16="http://schemas.microsoft.com/office/drawing/2014/main" id="{96B4F2AD-9B8F-D5AF-013A-CD85986BB1A7}"/>
              </a:ext>
            </a:extLst>
          </p:cNvPr>
          <p:cNvSpPr/>
          <p:nvPr/>
        </p:nvSpPr>
        <p:spPr>
          <a:xfrm rot="5400000">
            <a:off x="11022718" y="2520304"/>
            <a:ext cx="415710" cy="358371"/>
          </a:xfrm>
          <a:prstGeom prst="triangle">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i="1" dirty="0"/>
          </a:p>
        </p:txBody>
      </p:sp>
      <p:sp>
        <p:nvSpPr>
          <p:cNvPr id="100" name="Üçgen 99">
            <a:extLst>
              <a:ext uri="{FF2B5EF4-FFF2-40B4-BE49-F238E27FC236}">
                <a16:creationId xmlns:a16="http://schemas.microsoft.com/office/drawing/2014/main" id="{55EF3F8D-8242-C26A-DF9F-A650AF409FF7}"/>
              </a:ext>
            </a:extLst>
          </p:cNvPr>
          <p:cNvSpPr/>
          <p:nvPr/>
        </p:nvSpPr>
        <p:spPr>
          <a:xfrm rot="5400000">
            <a:off x="11022718" y="3635003"/>
            <a:ext cx="415710" cy="358371"/>
          </a:xfrm>
          <a:prstGeom prst="triangle">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i="1" dirty="0"/>
          </a:p>
        </p:txBody>
      </p:sp>
      <p:sp>
        <p:nvSpPr>
          <p:cNvPr id="101" name="Üçgen 100">
            <a:extLst>
              <a:ext uri="{FF2B5EF4-FFF2-40B4-BE49-F238E27FC236}">
                <a16:creationId xmlns:a16="http://schemas.microsoft.com/office/drawing/2014/main" id="{08BEE378-6C1E-0DA8-F4D8-589C92BCAA6B}"/>
              </a:ext>
            </a:extLst>
          </p:cNvPr>
          <p:cNvSpPr/>
          <p:nvPr/>
        </p:nvSpPr>
        <p:spPr>
          <a:xfrm rot="5400000">
            <a:off x="11022718" y="4723575"/>
            <a:ext cx="415710" cy="358371"/>
          </a:xfrm>
          <a:prstGeom prst="triangle">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i="1" dirty="0"/>
          </a:p>
        </p:txBody>
      </p:sp>
      <p:sp>
        <p:nvSpPr>
          <p:cNvPr id="103" name="Üçgen 102">
            <a:extLst>
              <a:ext uri="{FF2B5EF4-FFF2-40B4-BE49-F238E27FC236}">
                <a16:creationId xmlns:a16="http://schemas.microsoft.com/office/drawing/2014/main" id="{F8A0DECD-8CAE-695F-DE35-3B0A6063AB89}"/>
              </a:ext>
            </a:extLst>
          </p:cNvPr>
          <p:cNvSpPr/>
          <p:nvPr/>
        </p:nvSpPr>
        <p:spPr>
          <a:xfrm rot="5400000">
            <a:off x="11022718" y="5812147"/>
            <a:ext cx="415710" cy="358371"/>
          </a:xfrm>
          <a:prstGeom prst="triangle">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i="1" dirty="0"/>
          </a:p>
        </p:txBody>
      </p:sp>
      <p:sp>
        <p:nvSpPr>
          <p:cNvPr id="104" name="Üçgen 103">
            <a:extLst>
              <a:ext uri="{FF2B5EF4-FFF2-40B4-BE49-F238E27FC236}">
                <a16:creationId xmlns:a16="http://schemas.microsoft.com/office/drawing/2014/main" id="{5D9084C3-8143-47F5-B936-625594BFFB64}"/>
              </a:ext>
            </a:extLst>
          </p:cNvPr>
          <p:cNvSpPr/>
          <p:nvPr/>
        </p:nvSpPr>
        <p:spPr>
          <a:xfrm rot="5400000">
            <a:off x="11022718" y="6926845"/>
            <a:ext cx="415710" cy="358371"/>
          </a:xfrm>
          <a:prstGeom prst="triangle">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i="1" dirty="0"/>
          </a:p>
        </p:txBody>
      </p:sp>
      <p:sp>
        <p:nvSpPr>
          <p:cNvPr id="105" name="Üçgen 104">
            <a:extLst>
              <a:ext uri="{FF2B5EF4-FFF2-40B4-BE49-F238E27FC236}">
                <a16:creationId xmlns:a16="http://schemas.microsoft.com/office/drawing/2014/main" id="{74C1FDAD-3501-6CB1-6F29-2F667B1307B3}"/>
              </a:ext>
            </a:extLst>
          </p:cNvPr>
          <p:cNvSpPr/>
          <p:nvPr/>
        </p:nvSpPr>
        <p:spPr>
          <a:xfrm rot="5400000">
            <a:off x="11022718" y="8015418"/>
            <a:ext cx="415710" cy="358371"/>
          </a:xfrm>
          <a:prstGeom prst="triangle">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i="1" dirty="0"/>
          </a:p>
        </p:txBody>
      </p:sp>
      <p:cxnSp>
        <p:nvCxnSpPr>
          <p:cNvPr id="106" name="Düz Bağlayıcı 105">
            <a:extLst>
              <a:ext uri="{FF2B5EF4-FFF2-40B4-BE49-F238E27FC236}">
                <a16:creationId xmlns:a16="http://schemas.microsoft.com/office/drawing/2014/main" id="{BF15A204-A364-363F-ACE5-80C16EA26EDF}"/>
              </a:ext>
            </a:extLst>
          </p:cNvPr>
          <p:cNvCxnSpPr>
            <a:cxnSpLocks/>
          </p:cNvCxnSpPr>
          <p:nvPr/>
        </p:nvCxnSpPr>
        <p:spPr>
          <a:xfrm>
            <a:off x="10301324" y="2169065"/>
            <a:ext cx="0" cy="7032263"/>
          </a:xfrm>
          <a:prstGeom prst="line">
            <a:avLst/>
          </a:prstGeom>
          <a:ln w="28575">
            <a:solidFill>
              <a:schemeClr val="tx2">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08" name="Resim 107">
            <a:extLst>
              <a:ext uri="{FF2B5EF4-FFF2-40B4-BE49-F238E27FC236}">
                <a16:creationId xmlns:a16="http://schemas.microsoft.com/office/drawing/2014/main" id="{00DCE488-0A78-43EA-AD74-1D308595685C}"/>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1197463" y="6280090"/>
            <a:ext cx="7697920" cy="3036283"/>
          </a:xfrm>
          <a:prstGeom prst="rect">
            <a:avLst/>
          </a:prstGeom>
        </p:spPr>
      </p:pic>
    </p:spTree>
    <p:extLst>
      <p:ext uri="{BB962C8B-B14F-4D97-AF65-F5344CB8AC3E}">
        <p14:creationId xmlns:p14="http://schemas.microsoft.com/office/powerpoint/2010/main" val="4105898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ACF13674-F843-46CE-B9BA-442405CC9A66}"/>
              </a:ext>
            </a:extLst>
          </p:cNvPr>
          <p:cNvSpPr txBox="1"/>
          <p:nvPr/>
        </p:nvSpPr>
        <p:spPr>
          <a:xfrm>
            <a:off x="195857" y="202991"/>
            <a:ext cx="8748042" cy="535531"/>
          </a:xfrm>
          <a:prstGeom prst="rect">
            <a:avLst/>
          </a:prstGeom>
          <a:noFill/>
        </p:spPr>
        <p:txBody>
          <a:bodyPr wrap="square" rtlCol="0">
            <a:spAutoFit/>
          </a:bodyPr>
          <a:lstStyle/>
          <a:p>
            <a:pPr>
              <a:lnSpc>
                <a:spcPct val="90000"/>
              </a:lnSpc>
              <a:spcBef>
                <a:spcPct val="0"/>
              </a:spcBef>
            </a:pPr>
            <a:r>
              <a:rPr lang="es-ES" sz="3200" b="1" dirty="0">
                <a:solidFill>
                  <a:srgbClr val="FFC000"/>
                </a:solidFill>
                <a:effectLst>
                  <a:outerShdw blurRad="38100" dist="38100" dir="2700000" algn="tl">
                    <a:srgbClr val="000000">
                      <a:alpha val="43137"/>
                    </a:srgbClr>
                  </a:outerShdw>
                </a:effectLst>
              </a:rPr>
              <a:t>2017-2022 TARAP </a:t>
            </a:r>
            <a:r>
              <a:rPr lang="tr-TR" sz="3200" b="1" dirty="0">
                <a:solidFill>
                  <a:srgbClr val="FFC000"/>
                </a:solidFill>
                <a:effectLst>
                  <a:outerShdw blurRad="38100" dist="38100" dir="2700000" algn="tl">
                    <a:srgbClr val="000000">
                      <a:alpha val="43137"/>
                    </a:srgbClr>
                  </a:outerShdw>
                </a:effectLst>
              </a:rPr>
              <a:t>HAZIRLIK SÜRECİ</a:t>
            </a:r>
            <a:endParaRPr lang="es-ES" sz="3200" b="1" dirty="0">
              <a:solidFill>
                <a:srgbClr val="FFC000"/>
              </a:solidFill>
              <a:effectLst>
                <a:outerShdw blurRad="38100" dist="38100" dir="2700000" algn="tl">
                  <a:srgbClr val="000000">
                    <a:alpha val="43137"/>
                  </a:srgbClr>
                </a:outerShdw>
              </a:effectLst>
            </a:endParaRPr>
          </a:p>
        </p:txBody>
      </p:sp>
      <p:pic>
        <p:nvPicPr>
          <p:cNvPr id="6" name="Resim 5">
            <a:extLst>
              <a:ext uri="{FF2B5EF4-FFF2-40B4-BE49-F238E27FC236}">
                <a16:creationId xmlns:a16="http://schemas.microsoft.com/office/drawing/2014/main" id="{6F225E1E-EE23-4BBD-A669-D10769E8D87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27102" y="2448483"/>
            <a:ext cx="16629104" cy="6311871"/>
          </a:xfrm>
          <a:prstGeom prst="rect">
            <a:avLst/>
          </a:prstGeom>
        </p:spPr>
      </p:pic>
      <p:sp>
        <p:nvSpPr>
          <p:cNvPr id="4" name="Dikdörtgen: Yuvarlatılmış Köşeler 3">
            <a:extLst>
              <a:ext uri="{FF2B5EF4-FFF2-40B4-BE49-F238E27FC236}">
                <a16:creationId xmlns:a16="http://schemas.microsoft.com/office/drawing/2014/main" id="{4A6936C4-C31A-4D4B-9FA6-CC5E64740672}"/>
              </a:ext>
            </a:extLst>
          </p:cNvPr>
          <p:cNvSpPr/>
          <p:nvPr/>
        </p:nvSpPr>
        <p:spPr>
          <a:xfrm>
            <a:off x="15381172" y="2334497"/>
            <a:ext cx="2541067" cy="2782468"/>
          </a:xfrm>
          <a:prstGeom prst="roundRect">
            <a:avLst/>
          </a:prstGeom>
          <a:solidFill>
            <a:srgbClr val="A421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a:extLst>
              <a:ext uri="{FF2B5EF4-FFF2-40B4-BE49-F238E27FC236}">
                <a16:creationId xmlns:a16="http://schemas.microsoft.com/office/drawing/2014/main" id="{C2B31CF5-BD59-44FD-828C-65C5852D597C}"/>
              </a:ext>
            </a:extLst>
          </p:cNvPr>
          <p:cNvPicPr>
            <a:picLocks noChangeAspect="1"/>
          </p:cNvPicPr>
          <p:nvPr/>
        </p:nvPicPr>
        <p:blipFill>
          <a:blip r:embed="rId3"/>
          <a:stretch>
            <a:fillRect/>
          </a:stretch>
        </p:blipFill>
        <p:spPr>
          <a:xfrm>
            <a:off x="15143094" y="5322435"/>
            <a:ext cx="1508612" cy="503600"/>
          </a:xfrm>
          <a:prstGeom prst="rect">
            <a:avLst/>
          </a:prstGeom>
        </p:spPr>
      </p:pic>
      <p:pic>
        <p:nvPicPr>
          <p:cNvPr id="7" name="Resim 6">
            <a:extLst>
              <a:ext uri="{FF2B5EF4-FFF2-40B4-BE49-F238E27FC236}">
                <a16:creationId xmlns:a16="http://schemas.microsoft.com/office/drawing/2014/main" id="{063B2CA1-2615-4D8F-A1CD-B09CBEC2C12D}"/>
              </a:ext>
            </a:extLst>
          </p:cNvPr>
          <p:cNvPicPr>
            <a:picLocks noChangeAspect="1"/>
          </p:cNvPicPr>
          <p:nvPr/>
        </p:nvPicPr>
        <p:blipFill>
          <a:blip r:embed="rId4"/>
          <a:stretch>
            <a:fillRect/>
          </a:stretch>
        </p:blipFill>
        <p:spPr>
          <a:xfrm>
            <a:off x="16651706" y="5160033"/>
            <a:ext cx="1727734" cy="666002"/>
          </a:xfrm>
          <a:prstGeom prst="rect">
            <a:avLst/>
          </a:prstGeom>
        </p:spPr>
      </p:pic>
      <p:sp>
        <p:nvSpPr>
          <p:cNvPr id="8" name="Metin kutusu 7">
            <a:extLst>
              <a:ext uri="{FF2B5EF4-FFF2-40B4-BE49-F238E27FC236}">
                <a16:creationId xmlns:a16="http://schemas.microsoft.com/office/drawing/2014/main" id="{D0E4E307-F159-41E4-9FC4-37169B063554}"/>
              </a:ext>
            </a:extLst>
          </p:cNvPr>
          <p:cNvSpPr txBox="1"/>
          <p:nvPr/>
        </p:nvSpPr>
        <p:spPr>
          <a:xfrm>
            <a:off x="15528299" y="2962129"/>
            <a:ext cx="2246811" cy="2031325"/>
          </a:xfrm>
          <a:prstGeom prst="rect">
            <a:avLst/>
          </a:prstGeom>
          <a:noFill/>
        </p:spPr>
        <p:txBody>
          <a:bodyPr wrap="square" rtlCol="0">
            <a:spAutoFit/>
          </a:bodyPr>
          <a:lstStyle/>
          <a:p>
            <a:pPr algn="ctr"/>
            <a:r>
              <a:rPr lang="tr-TR" b="1" dirty="0">
                <a:solidFill>
                  <a:schemeClr val="bg1"/>
                </a:solidFill>
                <a:latin typeface="Bahnschrift" panose="020B0502040204020203" pitchFamily="34" charset="0"/>
              </a:rPr>
              <a:t>TARAP SÜRECİNİN UYGULANMASI</a:t>
            </a:r>
          </a:p>
          <a:p>
            <a:pPr algn="ctr"/>
            <a:endParaRPr lang="tr-TR" b="1" dirty="0">
              <a:solidFill>
                <a:schemeClr val="bg1"/>
              </a:solidFill>
            </a:endParaRPr>
          </a:p>
          <a:p>
            <a:pPr algn="ctr"/>
            <a:endParaRPr lang="tr-TR" b="1" dirty="0">
              <a:solidFill>
                <a:schemeClr val="bg1"/>
              </a:solidFill>
            </a:endParaRPr>
          </a:p>
          <a:p>
            <a:pPr algn="ctr"/>
            <a:endParaRPr lang="tr-TR" b="1" dirty="0">
              <a:solidFill>
                <a:schemeClr val="bg1"/>
              </a:solidFill>
            </a:endParaRPr>
          </a:p>
          <a:p>
            <a:pPr algn="ctr"/>
            <a:r>
              <a:rPr lang="tr-TR" b="1" dirty="0">
                <a:solidFill>
                  <a:schemeClr val="bg1"/>
                </a:solidFill>
                <a:latin typeface="Bahnschrift" panose="020B0502040204020203" pitchFamily="34" charset="0"/>
              </a:rPr>
              <a:t>İzleme ve Değerlendirme </a:t>
            </a:r>
          </a:p>
        </p:txBody>
      </p:sp>
      <p:cxnSp>
        <p:nvCxnSpPr>
          <p:cNvPr id="10" name="Düz Bağlayıcı 9">
            <a:extLst>
              <a:ext uri="{FF2B5EF4-FFF2-40B4-BE49-F238E27FC236}">
                <a16:creationId xmlns:a16="http://schemas.microsoft.com/office/drawing/2014/main" id="{6F9524FA-2D4E-4677-A799-6FC9B7DA8404}"/>
              </a:ext>
            </a:extLst>
          </p:cNvPr>
          <p:cNvCxnSpPr/>
          <p:nvPr/>
        </p:nvCxnSpPr>
        <p:spPr>
          <a:xfrm>
            <a:off x="15740743" y="3592286"/>
            <a:ext cx="19202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Metin kutusu 10">
            <a:extLst>
              <a:ext uri="{FF2B5EF4-FFF2-40B4-BE49-F238E27FC236}">
                <a16:creationId xmlns:a16="http://schemas.microsoft.com/office/drawing/2014/main" id="{46F4911A-DAC6-45EA-A265-AD10010389E3}"/>
              </a:ext>
            </a:extLst>
          </p:cNvPr>
          <p:cNvSpPr txBox="1"/>
          <p:nvPr/>
        </p:nvSpPr>
        <p:spPr>
          <a:xfrm>
            <a:off x="15143094" y="6031505"/>
            <a:ext cx="3416369" cy="707886"/>
          </a:xfrm>
          <a:prstGeom prst="rect">
            <a:avLst/>
          </a:prstGeom>
          <a:noFill/>
        </p:spPr>
        <p:txBody>
          <a:bodyPr wrap="square" rtlCol="0">
            <a:spAutoFit/>
          </a:bodyPr>
          <a:lstStyle/>
          <a:p>
            <a:pPr algn="ctr"/>
            <a:r>
              <a:rPr lang="tr-TR" sz="4000" b="1" dirty="0">
                <a:solidFill>
                  <a:srgbClr val="A42140"/>
                </a:solidFill>
                <a:latin typeface="Arial Black" panose="020B0A04020102020204" pitchFamily="34" charset="0"/>
              </a:rPr>
              <a:t>2022 - 2030</a:t>
            </a:r>
          </a:p>
        </p:txBody>
      </p:sp>
      <p:pic>
        <p:nvPicPr>
          <p:cNvPr id="12" name="Resim 11">
            <a:extLst>
              <a:ext uri="{FF2B5EF4-FFF2-40B4-BE49-F238E27FC236}">
                <a16:creationId xmlns:a16="http://schemas.microsoft.com/office/drawing/2014/main" id="{BCEB3D72-911C-4FC5-A417-924680AC39E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736169" y="3635355"/>
            <a:ext cx="2038941" cy="766819"/>
          </a:xfrm>
          <a:prstGeom prst="rect">
            <a:avLst/>
          </a:prstGeom>
        </p:spPr>
      </p:pic>
      <p:sp>
        <p:nvSpPr>
          <p:cNvPr id="13" name="Şeritli Sağ Ok 10">
            <a:extLst>
              <a:ext uri="{FF2B5EF4-FFF2-40B4-BE49-F238E27FC236}">
                <a16:creationId xmlns:a16="http://schemas.microsoft.com/office/drawing/2014/main" id="{A4B5A647-C224-43CC-BB5C-4672B7BBB667}"/>
              </a:ext>
            </a:extLst>
          </p:cNvPr>
          <p:cNvSpPr/>
          <p:nvPr/>
        </p:nvSpPr>
        <p:spPr>
          <a:xfrm>
            <a:off x="15832263" y="6703415"/>
            <a:ext cx="1998459" cy="965560"/>
          </a:xfrm>
          <a:prstGeom prst="stripedRightArrow">
            <a:avLst/>
          </a:prstGeom>
          <a:solidFill>
            <a:srgbClr val="A4214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721247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1">
            <a:extLst>
              <a:ext uri="{FF2B5EF4-FFF2-40B4-BE49-F238E27FC236}">
                <a16:creationId xmlns:a16="http://schemas.microsoft.com/office/drawing/2014/main" id="{72DA8695-7227-4C08-910B-7803371C1A56}"/>
              </a:ext>
            </a:extLst>
          </p:cNvPr>
          <p:cNvSpPr/>
          <p:nvPr/>
        </p:nvSpPr>
        <p:spPr>
          <a:xfrm>
            <a:off x="4897142" y="2927168"/>
            <a:ext cx="8765178" cy="4585063"/>
          </a:xfrm>
          <a:custGeom>
            <a:avLst/>
            <a:gdLst>
              <a:gd name="connsiteX0" fmla="*/ 0 w 2865615"/>
              <a:gd name="connsiteY0" fmla="*/ 143281 h 1432807"/>
              <a:gd name="connsiteX1" fmla="*/ 143281 w 2865615"/>
              <a:gd name="connsiteY1" fmla="*/ 0 h 1432807"/>
              <a:gd name="connsiteX2" fmla="*/ 2722334 w 2865615"/>
              <a:gd name="connsiteY2" fmla="*/ 0 h 1432807"/>
              <a:gd name="connsiteX3" fmla="*/ 2865615 w 2865615"/>
              <a:gd name="connsiteY3" fmla="*/ 143281 h 1432807"/>
              <a:gd name="connsiteX4" fmla="*/ 2865615 w 2865615"/>
              <a:gd name="connsiteY4" fmla="*/ 1289526 h 1432807"/>
              <a:gd name="connsiteX5" fmla="*/ 2722334 w 2865615"/>
              <a:gd name="connsiteY5" fmla="*/ 1432807 h 1432807"/>
              <a:gd name="connsiteX6" fmla="*/ 143281 w 2865615"/>
              <a:gd name="connsiteY6" fmla="*/ 1432807 h 1432807"/>
              <a:gd name="connsiteX7" fmla="*/ 0 w 2865615"/>
              <a:gd name="connsiteY7" fmla="*/ 1289526 h 1432807"/>
              <a:gd name="connsiteX8" fmla="*/ 0 w 2865615"/>
              <a:gd name="connsiteY8" fmla="*/ 143281 h 1432807"/>
              <a:gd name="connsiteX0" fmla="*/ 0 w 2869707"/>
              <a:gd name="connsiteY0" fmla="*/ 143281 h 1432807"/>
              <a:gd name="connsiteX1" fmla="*/ 143281 w 2869707"/>
              <a:gd name="connsiteY1" fmla="*/ 0 h 1432807"/>
              <a:gd name="connsiteX2" fmla="*/ 2722334 w 2869707"/>
              <a:gd name="connsiteY2" fmla="*/ 0 h 1432807"/>
              <a:gd name="connsiteX3" fmla="*/ 2865615 w 2869707"/>
              <a:gd name="connsiteY3" fmla="*/ 143281 h 1432807"/>
              <a:gd name="connsiteX4" fmla="*/ 2869707 w 2869707"/>
              <a:gd name="connsiteY4" fmla="*/ 735727 h 1432807"/>
              <a:gd name="connsiteX5" fmla="*/ 2865615 w 2869707"/>
              <a:gd name="connsiteY5" fmla="*/ 1289526 h 1432807"/>
              <a:gd name="connsiteX6" fmla="*/ 2722334 w 2869707"/>
              <a:gd name="connsiteY6" fmla="*/ 1432807 h 1432807"/>
              <a:gd name="connsiteX7" fmla="*/ 143281 w 2869707"/>
              <a:gd name="connsiteY7" fmla="*/ 1432807 h 1432807"/>
              <a:gd name="connsiteX8" fmla="*/ 0 w 2869707"/>
              <a:gd name="connsiteY8" fmla="*/ 1289526 h 1432807"/>
              <a:gd name="connsiteX9" fmla="*/ 0 w 2869707"/>
              <a:gd name="connsiteY9" fmla="*/ 143281 h 1432807"/>
              <a:gd name="connsiteX0" fmla="*/ 0 w 2869707"/>
              <a:gd name="connsiteY0" fmla="*/ 143281 h 1432807"/>
              <a:gd name="connsiteX1" fmla="*/ 143281 w 2869707"/>
              <a:gd name="connsiteY1" fmla="*/ 0 h 1432807"/>
              <a:gd name="connsiteX2" fmla="*/ 2722334 w 2869707"/>
              <a:gd name="connsiteY2" fmla="*/ 0 h 1432807"/>
              <a:gd name="connsiteX3" fmla="*/ 2865615 w 2869707"/>
              <a:gd name="connsiteY3" fmla="*/ 143281 h 1432807"/>
              <a:gd name="connsiteX4" fmla="*/ 2869707 w 2869707"/>
              <a:gd name="connsiteY4" fmla="*/ 735727 h 1432807"/>
              <a:gd name="connsiteX5" fmla="*/ 2865615 w 2869707"/>
              <a:gd name="connsiteY5" fmla="*/ 1289526 h 1432807"/>
              <a:gd name="connsiteX6" fmla="*/ 2722334 w 2869707"/>
              <a:gd name="connsiteY6" fmla="*/ 1432807 h 1432807"/>
              <a:gd name="connsiteX7" fmla="*/ 143281 w 2869707"/>
              <a:gd name="connsiteY7" fmla="*/ 1432807 h 1432807"/>
              <a:gd name="connsiteX8" fmla="*/ 0 w 2869707"/>
              <a:gd name="connsiteY8" fmla="*/ 1289526 h 1432807"/>
              <a:gd name="connsiteX9" fmla="*/ 555 w 2869707"/>
              <a:gd name="connsiteY9" fmla="*/ 701435 h 1432807"/>
              <a:gd name="connsiteX10" fmla="*/ 0 w 2869707"/>
              <a:gd name="connsiteY10" fmla="*/ 143281 h 1432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69707" h="1432807">
                <a:moveTo>
                  <a:pt x="0" y="143281"/>
                </a:moveTo>
                <a:cubicBezTo>
                  <a:pt x="0" y="64149"/>
                  <a:pt x="64149" y="0"/>
                  <a:pt x="143281" y="0"/>
                </a:cubicBezTo>
                <a:lnTo>
                  <a:pt x="2722334" y="0"/>
                </a:lnTo>
                <a:cubicBezTo>
                  <a:pt x="2801466" y="0"/>
                  <a:pt x="2865615" y="64149"/>
                  <a:pt x="2865615" y="143281"/>
                </a:cubicBezTo>
                <a:lnTo>
                  <a:pt x="2869707" y="735727"/>
                </a:lnTo>
                <a:lnTo>
                  <a:pt x="2865615" y="1289526"/>
                </a:lnTo>
                <a:cubicBezTo>
                  <a:pt x="2865615" y="1368658"/>
                  <a:pt x="2801466" y="1432807"/>
                  <a:pt x="2722334" y="1432807"/>
                </a:cubicBezTo>
                <a:lnTo>
                  <a:pt x="143281" y="1432807"/>
                </a:lnTo>
                <a:cubicBezTo>
                  <a:pt x="64149" y="1432807"/>
                  <a:pt x="0" y="1368658"/>
                  <a:pt x="0" y="1289526"/>
                </a:cubicBezTo>
                <a:lnTo>
                  <a:pt x="555" y="701435"/>
                </a:lnTo>
                <a:lnTo>
                  <a:pt x="0" y="143281"/>
                </a:lnTo>
                <a:close/>
              </a:path>
            </a:pathLst>
          </a:custGeom>
          <a:solidFill>
            <a:schemeClr val="accent3">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83240" tIns="83240" rIns="83240" bIns="83240" numCol="1" spcCol="1270" anchor="ctr" anchorCtr="0">
            <a:noAutofit/>
          </a:bodyPr>
          <a:lstStyle/>
          <a:p>
            <a:pPr algn="ctr" defTabSz="2889250">
              <a:lnSpc>
                <a:spcPct val="90000"/>
              </a:lnSpc>
              <a:spcBef>
                <a:spcPct val="0"/>
              </a:spcBef>
              <a:spcAft>
                <a:spcPct val="35000"/>
              </a:spcAft>
            </a:pPr>
            <a:r>
              <a:rPr lang="tr-TR" sz="6600" b="1" dirty="0">
                <a:solidFill>
                  <a:schemeClr val="tx1"/>
                </a:solidFill>
                <a:latin typeface="Calibri Light" panose="020F0302020204030204" pitchFamily="34" charset="0"/>
                <a:cs typeface="Calibri Light" panose="020F0302020204030204" pitchFamily="34" charset="0"/>
              </a:rPr>
              <a:t>AFET RİSKLERİNİN AZALTILMASI</a:t>
            </a:r>
            <a:endParaRPr lang="en-US" sz="6600" b="1" dirty="0">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464754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ACF13674-F843-46CE-B9BA-442405CC9A66}"/>
              </a:ext>
            </a:extLst>
          </p:cNvPr>
          <p:cNvSpPr txBox="1"/>
          <p:nvPr/>
        </p:nvSpPr>
        <p:spPr>
          <a:xfrm>
            <a:off x="182369" y="203479"/>
            <a:ext cx="8748042" cy="535531"/>
          </a:xfrm>
          <a:prstGeom prst="rect">
            <a:avLst/>
          </a:prstGeom>
          <a:noFill/>
        </p:spPr>
        <p:txBody>
          <a:bodyPr wrap="square" rtlCol="0">
            <a:spAutoFit/>
          </a:bodyPr>
          <a:lstStyle/>
          <a:p>
            <a:pPr>
              <a:lnSpc>
                <a:spcPct val="90000"/>
              </a:lnSpc>
              <a:spcBef>
                <a:spcPct val="0"/>
              </a:spcBef>
            </a:pPr>
            <a:r>
              <a:rPr lang="tr-TR" sz="3200" b="1" dirty="0">
                <a:solidFill>
                  <a:srgbClr val="FFC000"/>
                </a:solidFill>
                <a:effectLst>
                  <a:outerShdw blurRad="38100" dist="38100" dir="2700000" algn="tl">
                    <a:srgbClr val="000000">
                      <a:alpha val="43137"/>
                    </a:srgbClr>
                  </a:outerShdw>
                </a:effectLst>
              </a:rPr>
              <a:t>TARAP AFET TÜRLERİ</a:t>
            </a:r>
          </a:p>
        </p:txBody>
      </p:sp>
      <p:grpSp>
        <p:nvGrpSpPr>
          <p:cNvPr id="2" name="Grup 1">
            <a:extLst>
              <a:ext uri="{FF2B5EF4-FFF2-40B4-BE49-F238E27FC236}">
                <a16:creationId xmlns:a16="http://schemas.microsoft.com/office/drawing/2014/main" id="{F0793511-E706-3E40-9AB6-2A2259B77045}"/>
              </a:ext>
            </a:extLst>
          </p:cNvPr>
          <p:cNvGrpSpPr/>
          <p:nvPr/>
        </p:nvGrpSpPr>
        <p:grpSpPr>
          <a:xfrm>
            <a:off x="219557" y="1306286"/>
            <a:ext cx="17000274" cy="8116389"/>
            <a:chOff x="-149654" y="787808"/>
            <a:chExt cx="11959282" cy="5379189"/>
          </a:xfrm>
        </p:grpSpPr>
        <p:pic>
          <p:nvPicPr>
            <p:cNvPr id="5" name="Resim 4">
              <a:extLst>
                <a:ext uri="{FF2B5EF4-FFF2-40B4-BE49-F238E27FC236}">
                  <a16:creationId xmlns:a16="http://schemas.microsoft.com/office/drawing/2014/main" id="{939873CC-5073-2B50-963C-0FF59D5D8F72}"/>
                </a:ext>
              </a:extLst>
            </p:cNvPr>
            <p:cNvPicPr>
              <a:picLocks noChangeAspect="1"/>
            </p:cNvPicPr>
            <p:nvPr/>
          </p:nvPicPr>
          <p:blipFill>
            <a:blip r:embed="rId2">
              <a:clrChange>
                <a:clrFrom>
                  <a:srgbClr val="FFFFFD"/>
                </a:clrFrom>
                <a:clrTo>
                  <a:srgbClr val="FFFFFD">
                    <a:alpha val="0"/>
                  </a:srgbClr>
                </a:clrTo>
              </a:clrChange>
            </a:blip>
            <a:stretch>
              <a:fillRect/>
            </a:stretch>
          </p:blipFill>
          <p:spPr>
            <a:xfrm>
              <a:off x="2327253" y="4479328"/>
              <a:ext cx="998106" cy="849949"/>
            </a:xfrm>
            <a:prstGeom prst="rect">
              <a:avLst/>
            </a:prstGeom>
          </p:spPr>
        </p:pic>
        <p:pic>
          <p:nvPicPr>
            <p:cNvPr id="7" name="Resim 6">
              <a:extLst>
                <a:ext uri="{FF2B5EF4-FFF2-40B4-BE49-F238E27FC236}">
                  <a16:creationId xmlns:a16="http://schemas.microsoft.com/office/drawing/2014/main" id="{FD5142CA-583A-283E-E2CD-E36CE5D369CC}"/>
                </a:ext>
              </a:extLst>
            </p:cNvPr>
            <p:cNvPicPr>
              <a:picLocks noChangeAspect="1"/>
            </p:cNvPicPr>
            <p:nvPr/>
          </p:nvPicPr>
          <p:blipFill>
            <a:blip r:embed="rId3">
              <a:clrChange>
                <a:clrFrom>
                  <a:srgbClr val="F8FFFD"/>
                </a:clrFrom>
                <a:clrTo>
                  <a:srgbClr val="F8FFFD">
                    <a:alpha val="0"/>
                  </a:srgbClr>
                </a:clrTo>
              </a:clrChange>
            </a:blip>
            <a:stretch>
              <a:fillRect/>
            </a:stretch>
          </p:blipFill>
          <p:spPr>
            <a:xfrm>
              <a:off x="753100" y="4458046"/>
              <a:ext cx="998106" cy="849949"/>
            </a:xfrm>
            <a:prstGeom prst="rect">
              <a:avLst/>
            </a:prstGeom>
          </p:spPr>
        </p:pic>
        <p:pic>
          <p:nvPicPr>
            <p:cNvPr id="8" name="Resim 7">
              <a:extLst>
                <a:ext uri="{FF2B5EF4-FFF2-40B4-BE49-F238E27FC236}">
                  <a16:creationId xmlns:a16="http://schemas.microsoft.com/office/drawing/2014/main" id="{A47FE54B-51B0-4E0F-5D80-7F763A46C05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04576" y="2343073"/>
              <a:ext cx="998106" cy="1004485"/>
            </a:xfrm>
            <a:prstGeom prst="rect">
              <a:avLst/>
            </a:prstGeom>
          </p:spPr>
        </p:pic>
        <p:pic>
          <p:nvPicPr>
            <p:cNvPr id="9" name="Resim 8">
              <a:extLst>
                <a:ext uri="{FF2B5EF4-FFF2-40B4-BE49-F238E27FC236}">
                  <a16:creationId xmlns:a16="http://schemas.microsoft.com/office/drawing/2014/main" id="{503B6C9C-B6AF-9119-016D-F65C957135C3}"/>
                </a:ext>
              </a:extLst>
            </p:cNvPr>
            <p:cNvPicPr>
              <a:picLocks noChangeAspect="1"/>
            </p:cNvPicPr>
            <p:nvPr/>
          </p:nvPicPr>
          <p:blipFill>
            <a:blip r:embed="rId5"/>
            <a:stretch>
              <a:fillRect/>
            </a:stretch>
          </p:blipFill>
          <p:spPr>
            <a:xfrm>
              <a:off x="2676897" y="2360594"/>
              <a:ext cx="998106" cy="982409"/>
            </a:xfrm>
            <a:prstGeom prst="rect">
              <a:avLst/>
            </a:prstGeom>
          </p:spPr>
        </p:pic>
        <p:pic>
          <p:nvPicPr>
            <p:cNvPr id="10" name="Resim 9">
              <a:extLst>
                <a:ext uri="{FF2B5EF4-FFF2-40B4-BE49-F238E27FC236}">
                  <a16:creationId xmlns:a16="http://schemas.microsoft.com/office/drawing/2014/main" id="{CD3A5E35-CAAA-1FF2-33A7-113B2567D28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271815" y="2502073"/>
              <a:ext cx="998106" cy="905141"/>
            </a:xfrm>
            <a:prstGeom prst="rect">
              <a:avLst/>
            </a:prstGeom>
          </p:spPr>
        </p:pic>
        <p:sp>
          <p:nvSpPr>
            <p:cNvPr id="11" name="object 34">
              <a:extLst>
                <a:ext uri="{FF2B5EF4-FFF2-40B4-BE49-F238E27FC236}">
                  <a16:creationId xmlns:a16="http://schemas.microsoft.com/office/drawing/2014/main" id="{45DD9EE0-360B-73FF-B9AB-024C80068A8B}"/>
                </a:ext>
              </a:extLst>
            </p:cNvPr>
            <p:cNvSpPr txBox="1">
              <a:spLocks/>
            </p:cNvSpPr>
            <p:nvPr/>
          </p:nvSpPr>
          <p:spPr>
            <a:xfrm>
              <a:off x="98422" y="3621479"/>
              <a:ext cx="1995225" cy="289823"/>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nSpc>
                  <a:spcPct val="100000"/>
                </a:lnSpc>
                <a:spcBef>
                  <a:spcPts val="100"/>
                </a:spcBef>
              </a:pPr>
              <a:r>
                <a:rPr lang="tr-TR" sz="1800" dirty="0">
                  <a:solidFill>
                    <a:srgbClr val="3C4958"/>
                  </a:solidFill>
                  <a:latin typeface="+mn-lt"/>
                </a:rPr>
                <a:t>KİTLESEL GÖÇ</a:t>
              </a:r>
            </a:p>
          </p:txBody>
        </p:sp>
        <p:sp>
          <p:nvSpPr>
            <p:cNvPr id="12" name="object 34">
              <a:extLst>
                <a:ext uri="{FF2B5EF4-FFF2-40B4-BE49-F238E27FC236}">
                  <a16:creationId xmlns:a16="http://schemas.microsoft.com/office/drawing/2014/main" id="{2695E5C4-804F-D660-2455-AB1A4B377F6E}"/>
                </a:ext>
              </a:extLst>
            </p:cNvPr>
            <p:cNvSpPr txBox="1">
              <a:spLocks/>
            </p:cNvSpPr>
            <p:nvPr/>
          </p:nvSpPr>
          <p:spPr>
            <a:xfrm>
              <a:off x="2064007" y="3613540"/>
              <a:ext cx="1995225" cy="289823"/>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nSpc>
                  <a:spcPct val="100000"/>
                </a:lnSpc>
                <a:spcBef>
                  <a:spcPts val="100"/>
                </a:spcBef>
              </a:pPr>
              <a:r>
                <a:rPr lang="tr-TR" sz="1800" dirty="0">
                  <a:solidFill>
                    <a:srgbClr val="3C4958"/>
                  </a:solidFill>
                  <a:latin typeface="+mn-lt"/>
                </a:rPr>
                <a:t>SEL / TAŞKIN</a:t>
              </a:r>
            </a:p>
          </p:txBody>
        </p:sp>
        <p:sp>
          <p:nvSpPr>
            <p:cNvPr id="13" name="object 34">
              <a:extLst>
                <a:ext uri="{FF2B5EF4-FFF2-40B4-BE49-F238E27FC236}">
                  <a16:creationId xmlns:a16="http://schemas.microsoft.com/office/drawing/2014/main" id="{72ADDE4D-05A0-0390-36B9-1AB5D70995FA}"/>
                </a:ext>
              </a:extLst>
            </p:cNvPr>
            <p:cNvSpPr txBox="1">
              <a:spLocks/>
            </p:cNvSpPr>
            <p:nvPr/>
          </p:nvSpPr>
          <p:spPr>
            <a:xfrm>
              <a:off x="3984534" y="3345648"/>
              <a:ext cx="1995225" cy="566822"/>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nSpc>
                  <a:spcPct val="100000"/>
                </a:lnSpc>
                <a:spcBef>
                  <a:spcPts val="100"/>
                </a:spcBef>
              </a:pPr>
              <a:r>
                <a:rPr lang="tr-TR" sz="1800" dirty="0">
                  <a:solidFill>
                    <a:srgbClr val="3C4958"/>
                  </a:solidFill>
                  <a:latin typeface="+mn-lt"/>
                </a:rPr>
                <a:t>ORMAN YANGINILARI</a:t>
              </a:r>
            </a:p>
          </p:txBody>
        </p:sp>
        <p:sp>
          <p:nvSpPr>
            <p:cNvPr id="14" name="object 34">
              <a:extLst>
                <a:ext uri="{FF2B5EF4-FFF2-40B4-BE49-F238E27FC236}">
                  <a16:creationId xmlns:a16="http://schemas.microsoft.com/office/drawing/2014/main" id="{D3C00EF6-F98D-4052-E1F5-C31692C54AE3}"/>
                </a:ext>
              </a:extLst>
            </p:cNvPr>
            <p:cNvSpPr txBox="1">
              <a:spLocks/>
            </p:cNvSpPr>
            <p:nvPr/>
          </p:nvSpPr>
          <p:spPr>
            <a:xfrm>
              <a:off x="5773440" y="3557781"/>
              <a:ext cx="1995225" cy="289823"/>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nSpc>
                  <a:spcPct val="100000"/>
                </a:lnSpc>
                <a:spcBef>
                  <a:spcPts val="100"/>
                </a:spcBef>
              </a:pPr>
              <a:r>
                <a:rPr lang="tr-TR" sz="1800">
                  <a:solidFill>
                    <a:srgbClr val="3C4958"/>
                  </a:solidFill>
                  <a:latin typeface="+mn-lt"/>
                </a:rPr>
                <a:t>DEPREM</a:t>
              </a:r>
              <a:endParaRPr lang="tr-TR" sz="1400" dirty="0">
                <a:solidFill>
                  <a:srgbClr val="3C4958"/>
                </a:solidFill>
                <a:latin typeface="+mn-lt"/>
              </a:endParaRPr>
            </a:p>
          </p:txBody>
        </p:sp>
        <p:sp>
          <p:nvSpPr>
            <p:cNvPr id="15" name="object 34">
              <a:extLst>
                <a:ext uri="{FF2B5EF4-FFF2-40B4-BE49-F238E27FC236}">
                  <a16:creationId xmlns:a16="http://schemas.microsoft.com/office/drawing/2014/main" id="{181E6648-8638-F2CE-52B4-7C73E775DBF3}"/>
                </a:ext>
              </a:extLst>
            </p:cNvPr>
            <p:cNvSpPr txBox="1">
              <a:spLocks/>
            </p:cNvSpPr>
            <p:nvPr/>
          </p:nvSpPr>
          <p:spPr>
            <a:xfrm>
              <a:off x="80152" y="5501518"/>
              <a:ext cx="1995225" cy="289823"/>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nSpc>
                  <a:spcPct val="100000"/>
                </a:lnSpc>
                <a:spcBef>
                  <a:spcPts val="100"/>
                </a:spcBef>
              </a:pPr>
              <a:r>
                <a:rPr lang="tr-TR" sz="1800" dirty="0">
                  <a:solidFill>
                    <a:srgbClr val="3C4958"/>
                  </a:solidFill>
                  <a:latin typeface="+mn-lt"/>
                </a:rPr>
                <a:t>KÜTLE HARAKETLERİ</a:t>
              </a:r>
              <a:endParaRPr lang="tr-TR" sz="1400" dirty="0">
                <a:solidFill>
                  <a:srgbClr val="3C4958"/>
                </a:solidFill>
                <a:latin typeface="+mn-lt"/>
              </a:endParaRPr>
            </a:p>
          </p:txBody>
        </p:sp>
        <p:sp>
          <p:nvSpPr>
            <p:cNvPr id="16" name="object 34">
              <a:extLst>
                <a:ext uri="{FF2B5EF4-FFF2-40B4-BE49-F238E27FC236}">
                  <a16:creationId xmlns:a16="http://schemas.microsoft.com/office/drawing/2014/main" id="{A41A7A5F-305C-42F3-E60B-509327E2A978}"/>
                </a:ext>
              </a:extLst>
            </p:cNvPr>
            <p:cNvSpPr txBox="1">
              <a:spLocks/>
            </p:cNvSpPr>
            <p:nvPr/>
          </p:nvSpPr>
          <p:spPr>
            <a:xfrm>
              <a:off x="1751206" y="5521213"/>
              <a:ext cx="1995225" cy="289823"/>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nSpc>
                  <a:spcPct val="100000"/>
                </a:lnSpc>
                <a:spcBef>
                  <a:spcPts val="100"/>
                </a:spcBef>
              </a:pPr>
              <a:r>
                <a:rPr lang="tr-TR" sz="1800" dirty="0">
                  <a:solidFill>
                    <a:srgbClr val="3C4958"/>
                  </a:solidFill>
                  <a:latin typeface="+mn-lt"/>
                </a:rPr>
                <a:t>KBRN</a:t>
              </a:r>
            </a:p>
          </p:txBody>
        </p:sp>
        <p:sp>
          <p:nvSpPr>
            <p:cNvPr id="17" name="object 34">
              <a:extLst>
                <a:ext uri="{FF2B5EF4-FFF2-40B4-BE49-F238E27FC236}">
                  <a16:creationId xmlns:a16="http://schemas.microsoft.com/office/drawing/2014/main" id="{8ABBF947-E416-78E2-A9E2-739B61ACEA00}"/>
                </a:ext>
              </a:extLst>
            </p:cNvPr>
            <p:cNvSpPr txBox="1">
              <a:spLocks/>
            </p:cNvSpPr>
            <p:nvPr/>
          </p:nvSpPr>
          <p:spPr>
            <a:xfrm>
              <a:off x="3677817" y="5323176"/>
              <a:ext cx="1995225" cy="843821"/>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nSpc>
                  <a:spcPct val="100000"/>
                </a:lnSpc>
                <a:spcBef>
                  <a:spcPts val="100"/>
                </a:spcBef>
              </a:pPr>
              <a:r>
                <a:rPr lang="tr-TR" sz="1800">
                  <a:solidFill>
                    <a:srgbClr val="3C4958"/>
                  </a:solidFill>
                  <a:latin typeface="+mn-lt"/>
                </a:rPr>
                <a:t> BÜYÜK ENDÜSTRİYEL KAZALAR</a:t>
              </a:r>
              <a:endParaRPr lang="tr-TR" sz="1800" dirty="0">
                <a:solidFill>
                  <a:srgbClr val="3C4958"/>
                </a:solidFill>
                <a:latin typeface="+mn-lt"/>
              </a:endParaRPr>
            </a:p>
          </p:txBody>
        </p:sp>
        <p:sp>
          <p:nvSpPr>
            <p:cNvPr id="18" name="object 34">
              <a:extLst>
                <a:ext uri="{FF2B5EF4-FFF2-40B4-BE49-F238E27FC236}">
                  <a16:creationId xmlns:a16="http://schemas.microsoft.com/office/drawing/2014/main" id="{C4333FEE-4305-0D02-ABA1-A5A4B63FE140}"/>
                </a:ext>
              </a:extLst>
            </p:cNvPr>
            <p:cNvSpPr txBox="1">
              <a:spLocks/>
            </p:cNvSpPr>
            <p:nvPr/>
          </p:nvSpPr>
          <p:spPr>
            <a:xfrm>
              <a:off x="5780465" y="5640366"/>
              <a:ext cx="1995225" cy="289823"/>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nSpc>
                  <a:spcPct val="100000"/>
                </a:lnSpc>
                <a:spcBef>
                  <a:spcPts val="100"/>
                </a:spcBef>
              </a:pPr>
              <a:r>
                <a:rPr lang="tr-TR" sz="1800" dirty="0">
                  <a:solidFill>
                    <a:srgbClr val="3C4958"/>
                  </a:solidFill>
                  <a:latin typeface="+mn-lt"/>
                </a:rPr>
                <a:t>İKLİM DEĞİŞİKLİĞİ</a:t>
              </a:r>
            </a:p>
          </p:txBody>
        </p:sp>
        <p:sp>
          <p:nvSpPr>
            <p:cNvPr id="19" name="object 34">
              <a:extLst>
                <a:ext uri="{FF2B5EF4-FFF2-40B4-BE49-F238E27FC236}">
                  <a16:creationId xmlns:a16="http://schemas.microsoft.com/office/drawing/2014/main" id="{6BAF32C2-9174-0A9B-9AC5-7CA66E8D5A33}"/>
                </a:ext>
              </a:extLst>
            </p:cNvPr>
            <p:cNvSpPr txBox="1">
              <a:spLocks/>
            </p:cNvSpPr>
            <p:nvPr/>
          </p:nvSpPr>
          <p:spPr>
            <a:xfrm>
              <a:off x="7914408" y="5459218"/>
              <a:ext cx="1995225" cy="566822"/>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nSpc>
                  <a:spcPct val="100000"/>
                </a:lnSpc>
                <a:spcBef>
                  <a:spcPts val="100"/>
                </a:spcBef>
              </a:pPr>
              <a:r>
                <a:rPr lang="tr-TR" sz="1800" dirty="0">
                  <a:solidFill>
                    <a:srgbClr val="3C4958"/>
                  </a:solidFill>
                  <a:latin typeface="+mn-lt"/>
                </a:rPr>
                <a:t>BULAŞICI HASTALIKLAR</a:t>
              </a:r>
              <a:endParaRPr lang="tr-TR" sz="1400" dirty="0">
                <a:solidFill>
                  <a:srgbClr val="3C4958"/>
                </a:solidFill>
                <a:latin typeface="+mn-lt"/>
              </a:endParaRPr>
            </a:p>
          </p:txBody>
        </p:sp>
        <p:grpSp>
          <p:nvGrpSpPr>
            <p:cNvPr id="20" name="Grup 19">
              <a:extLst>
                <a:ext uri="{FF2B5EF4-FFF2-40B4-BE49-F238E27FC236}">
                  <a16:creationId xmlns:a16="http://schemas.microsoft.com/office/drawing/2014/main" id="{B881837F-3EDE-6911-2C9A-BEA8B7B44B29}"/>
                </a:ext>
              </a:extLst>
            </p:cNvPr>
            <p:cNvGrpSpPr/>
            <p:nvPr/>
          </p:nvGrpSpPr>
          <p:grpSpPr>
            <a:xfrm>
              <a:off x="5306591" y="787808"/>
              <a:ext cx="1102760" cy="1102758"/>
              <a:chOff x="5084762" y="809172"/>
              <a:chExt cx="1364253" cy="1364253"/>
            </a:xfrm>
          </p:grpSpPr>
          <p:pic>
            <p:nvPicPr>
              <p:cNvPr id="44" name="Resim 43">
                <a:extLst>
                  <a:ext uri="{FF2B5EF4-FFF2-40B4-BE49-F238E27FC236}">
                    <a16:creationId xmlns:a16="http://schemas.microsoft.com/office/drawing/2014/main" id="{DEF409C0-C463-A4FB-3ABE-FFABE0B01E7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84762" y="809172"/>
                <a:ext cx="1364253" cy="1364253"/>
              </a:xfrm>
              <a:prstGeom prst="rect">
                <a:avLst/>
              </a:prstGeom>
            </p:spPr>
          </p:pic>
          <p:sp>
            <p:nvSpPr>
              <p:cNvPr id="45" name="Dikdörtgen 44">
                <a:extLst>
                  <a:ext uri="{FF2B5EF4-FFF2-40B4-BE49-F238E27FC236}">
                    <a16:creationId xmlns:a16="http://schemas.microsoft.com/office/drawing/2014/main" id="{69C9D37D-C6D0-C5D8-7E7B-2F060A4BE00D}"/>
                  </a:ext>
                </a:extLst>
              </p:cNvPr>
              <p:cNvSpPr/>
              <p:nvPr/>
            </p:nvSpPr>
            <p:spPr>
              <a:xfrm>
                <a:off x="5411424" y="1195043"/>
                <a:ext cx="742251" cy="629378"/>
              </a:xfrm>
              <a:prstGeom prst="rect">
                <a:avLst/>
              </a:prstGeom>
            </p:spPr>
            <p:txBody>
              <a:bodyPr wrap="none">
                <a:spAutoFit/>
              </a:bodyPr>
              <a:lstStyle/>
              <a:p>
                <a:pPr algn="ctr"/>
                <a:r>
                  <a:rPr lang="tr-TR" sz="4000" b="1" dirty="0">
                    <a:solidFill>
                      <a:srgbClr val="C00000"/>
                    </a:solidFill>
                    <a:cs typeface="Tahoma"/>
                  </a:rPr>
                  <a:t>11 </a:t>
                </a:r>
              </a:p>
            </p:txBody>
          </p:sp>
        </p:grpSp>
        <p:sp>
          <p:nvSpPr>
            <p:cNvPr id="21" name="object 23">
              <a:extLst>
                <a:ext uri="{FF2B5EF4-FFF2-40B4-BE49-F238E27FC236}">
                  <a16:creationId xmlns:a16="http://schemas.microsoft.com/office/drawing/2014/main" id="{B18920E7-E884-9D0B-51A9-2AC85B5CBE42}"/>
                </a:ext>
              </a:extLst>
            </p:cNvPr>
            <p:cNvSpPr/>
            <p:nvPr/>
          </p:nvSpPr>
          <p:spPr>
            <a:xfrm rot="5400000">
              <a:off x="5741254" y="-1459098"/>
              <a:ext cx="239725" cy="11261527"/>
            </a:xfrm>
            <a:custGeom>
              <a:avLst/>
              <a:gdLst/>
              <a:ahLst/>
              <a:cxnLst/>
              <a:rect l="l" t="t" r="r" b="b"/>
              <a:pathLst>
                <a:path h="2708910">
                  <a:moveTo>
                    <a:pt x="0" y="0"/>
                  </a:moveTo>
                  <a:lnTo>
                    <a:pt x="0" y="2708732"/>
                  </a:lnTo>
                </a:path>
              </a:pathLst>
            </a:custGeom>
            <a:ln w="19050">
              <a:solidFill>
                <a:srgbClr val="C00000"/>
              </a:solidFill>
              <a:prstDash val="dot"/>
            </a:ln>
          </p:spPr>
          <p:txBody>
            <a:bodyPr wrap="square" lIns="0" tIns="0" rIns="0" bIns="0" rtlCol="0"/>
            <a:lstStyle/>
            <a:p>
              <a:endParaRPr/>
            </a:p>
          </p:txBody>
        </p:sp>
        <p:sp>
          <p:nvSpPr>
            <p:cNvPr id="22" name="object 23">
              <a:extLst>
                <a:ext uri="{FF2B5EF4-FFF2-40B4-BE49-F238E27FC236}">
                  <a16:creationId xmlns:a16="http://schemas.microsoft.com/office/drawing/2014/main" id="{102A81E1-5324-46DB-F0C4-883D0E30E69D}"/>
                </a:ext>
              </a:extLst>
            </p:cNvPr>
            <p:cNvSpPr/>
            <p:nvPr/>
          </p:nvSpPr>
          <p:spPr>
            <a:xfrm flipH="1">
              <a:off x="-90792" y="2703792"/>
              <a:ext cx="2275610" cy="1207510"/>
            </a:xfrm>
            <a:custGeom>
              <a:avLst/>
              <a:gdLst/>
              <a:ahLst/>
              <a:cxnLst/>
              <a:rect l="l" t="t" r="r" b="b"/>
              <a:pathLst>
                <a:path h="2708910">
                  <a:moveTo>
                    <a:pt x="0" y="0"/>
                  </a:moveTo>
                  <a:lnTo>
                    <a:pt x="0" y="2708732"/>
                  </a:lnTo>
                </a:path>
              </a:pathLst>
            </a:custGeom>
            <a:ln w="19050">
              <a:solidFill>
                <a:srgbClr val="C00000"/>
              </a:solidFill>
              <a:prstDash val="dot"/>
            </a:ln>
          </p:spPr>
          <p:txBody>
            <a:bodyPr wrap="square" lIns="0" tIns="0" rIns="0" bIns="0" rtlCol="0"/>
            <a:lstStyle/>
            <a:p>
              <a:endParaRPr/>
            </a:p>
          </p:txBody>
        </p:sp>
        <p:sp>
          <p:nvSpPr>
            <p:cNvPr id="23" name="object 23">
              <a:extLst>
                <a:ext uri="{FF2B5EF4-FFF2-40B4-BE49-F238E27FC236}">
                  <a16:creationId xmlns:a16="http://schemas.microsoft.com/office/drawing/2014/main" id="{AB5BF036-8EEE-9BCB-FFEB-60DC17432C56}"/>
                </a:ext>
              </a:extLst>
            </p:cNvPr>
            <p:cNvSpPr/>
            <p:nvPr/>
          </p:nvSpPr>
          <p:spPr>
            <a:xfrm flipH="1">
              <a:off x="1710341" y="2712519"/>
              <a:ext cx="2275610" cy="1207510"/>
            </a:xfrm>
            <a:custGeom>
              <a:avLst/>
              <a:gdLst/>
              <a:ahLst/>
              <a:cxnLst/>
              <a:rect l="l" t="t" r="r" b="b"/>
              <a:pathLst>
                <a:path h="2708910">
                  <a:moveTo>
                    <a:pt x="0" y="0"/>
                  </a:moveTo>
                  <a:lnTo>
                    <a:pt x="0" y="2708732"/>
                  </a:lnTo>
                </a:path>
              </a:pathLst>
            </a:custGeom>
            <a:ln w="19050">
              <a:solidFill>
                <a:srgbClr val="C00000"/>
              </a:solidFill>
              <a:prstDash val="dot"/>
            </a:ln>
          </p:spPr>
          <p:txBody>
            <a:bodyPr wrap="square" lIns="0" tIns="0" rIns="0" bIns="0" rtlCol="0"/>
            <a:lstStyle/>
            <a:p>
              <a:endParaRPr/>
            </a:p>
          </p:txBody>
        </p:sp>
        <p:sp>
          <p:nvSpPr>
            <p:cNvPr id="24" name="object 23">
              <a:extLst>
                <a:ext uri="{FF2B5EF4-FFF2-40B4-BE49-F238E27FC236}">
                  <a16:creationId xmlns:a16="http://schemas.microsoft.com/office/drawing/2014/main" id="{FFF6CEA2-F57B-E2B3-B43C-40B49920D922}"/>
                </a:ext>
              </a:extLst>
            </p:cNvPr>
            <p:cNvSpPr/>
            <p:nvPr/>
          </p:nvSpPr>
          <p:spPr>
            <a:xfrm flipH="1">
              <a:off x="3702611" y="2690337"/>
              <a:ext cx="2275610" cy="1207510"/>
            </a:xfrm>
            <a:custGeom>
              <a:avLst/>
              <a:gdLst/>
              <a:ahLst/>
              <a:cxnLst/>
              <a:rect l="l" t="t" r="r" b="b"/>
              <a:pathLst>
                <a:path h="2708910">
                  <a:moveTo>
                    <a:pt x="0" y="0"/>
                  </a:moveTo>
                  <a:lnTo>
                    <a:pt x="0" y="2708732"/>
                  </a:lnTo>
                </a:path>
              </a:pathLst>
            </a:custGeom>
            <a:ln w="19050">
              <a:solidFill>
                <a:srgbClr val="C00000"/>
              </a:solidFill>
              <a:prstDash val="dot"/>
            </a:ln>
          </p:spPr>
          <p:txBody>
            <a:bodyPr wrap="square" lIns="0" tIns="0" rIns="0" bIns="0" rtlCol="0"/>
            <a:lstStyle/>
            <a:p>
              <a:endParaRPr/>
            </a:p>
          </p:txBody>
        </p:sp>
        <p:sp>
          <p:nvSpPr>
            <p:cNvPr id="25" name="object 23">
              <a:extLst>
                <a:ext uri="{FF2B5EF4-FFF2-40B4-BE49-F238E27FC236}">
                  <a16:creationId xmlns:a16="http://schemas.microsoft.com/office/drawing/2014/main" id="{02612732-3B90-3E76-DA45-8F6228519C67}"/>
                </a:ext>
              </a:extLst>
            </p:cNvPr>
            <p:cNvSpPr/>
            <p:nvPr/>
          </p:nvSpPr>
          <p:spPr>
            <a:xfrm flipH="1">
              <a:off x="-149654" y="4667494"/>
              <a:ext cx="2275610" cy="1207510"/>
            </a:xfrm>
            <a:custGeom>
              <a:avLst/>
              <a:gdLst/>
              <a:ahLst/>
              <a:cxnLst/>
              <a:rect l="l" t="t" r="r" b="b"/>
              <a:pathLst>
                <a:path h="2708910">
                  <a:moveTo>
                    <a:pt x="0" y="0"/>
                  </a:moveTo>
                  <a:lnTo>
                    <a:pt x="0" y="2708732"/>
                  </a:lnTo>
                </a:path>
              </a:pathLst>
            </a:custGeom>
            <a:ln w="19050">
              <a:solidFill>
                <a:srgbClr val="C00000"/>
              </a:solidFill>
              <a:prstDash val="dot"/>
            </a:ln>
          </p:spPr>
          <p:txBody>
            <a:bodyPr wrap="square" lIns="0" tIns="0" rIns="0" bIns="0" rtlCol="0"/>
            <a:lstStyle/>
            <a:p>
              <a:endParaRPr/>
            </a:p>
          </p:txBody>
        </p:sp>
        <p:sp>
          <p:nvSpPr>
            <p:cNvPr id="26" name="object 23">
              <a:extLst>
                <a:ext uri="{FF2B5EF4-FFF2-40B4-BE49-F238E27FC236}">
                  <a16:creationId xmlns:a16="http://schemas.microsoft.com/office/drawing/2014/main" id="{9E82F6FE-8845-F09C-B85E-62E7535F87D2}"/>
                </a:ext>
              </a:extLst>
            </p:cNvPr>
            <p:cNvSpPr/>
            <p:nvPr/>
          </p:nvSpPr>
          <p:spPr>
            <a:xfrm flipH="1">
              <a:off x="1397111" y="4640640"/>
              <a:ext cx="2275610" cy="1207510"/>
            </a:xfrm>
            <a:custGeom>
              <a:avLst/>
              <a:gdLst/>
              <a:ahLst/>
              <a:cxnLst/>
              <a:rect l="l" t="t" r="r" b="b"/>
              <a:pathLst>
                <a:path h="2708910">
                  <a:moveTo>
                    <a:pt x="0" y="0"/>
                  </a:moveTo>
                  <a:lnTo>
                    <a:pt x="0" y="2708732"/>
                  </a:lnTo>
                </a:path>
              </a:pathLst>
            </a:custGeom>
            <a:ln w="19050">
              <a:solidFill>
                <a:srgbClr val="C00000"/>
              </a:solidFill>
              <a:prstDash val="dot"/>
            </a:ln>
          </p:spPr>
          <p:txBody>
            <a:bodyPr wrap="square" lIns="0" tIns="0" rIns="0" bIns="0" rtlCol="0"/>
            <a:lstStyle/>
            <a:p>
              <a:endParaRPr/>
            </a:p>
          </p:txBody>
        </p:sp>
        <p:sp>
          <p:nvSpPr>
            <p:cNvPr id="27" name="object 23">
              <a:extLst>
                <a:ext uri="{FF2B5EF4-FFF2-40B4-BE49-F238E27FC236}">
                  <a16:creationId xmlns:a16="http://schemas.microsoft.com/office/drawing/2014/main" id="{02EC920B-CE9F-2FE6-84FB-3F6489578494}"/>
                </a:ext>
              </a:extLst>
            </p:cNvPr>
            <p:cNvSpPr/>
            <p:nvPr/>
          </p:nvSpPr>
          <p:spPr>
            <a:xfrm flipH="1">
              <a:off x="3517250" y="4708425"/>
              <a:ext cx="2275610" cy="1207510"/>
            </a:xfrm>
            <a:custGeom>
              <a:avLst/>
              <a:gdLst/>
              <a:ahLst/>
              <a:cxnLst/>
              <a:rect l="l" t="t" r="r" b="b"/>
              <a:pathLst>
                <a:path h="2708910">
                  <a:moveTo>
                    <a:pt x="0" y="0"/>
                  </a:moveTo>
                  <a:lnTo>
                    <a:pt x="0" y="2708732"/>
                  </a:lnTo>
                </a:path>
              </a:pathLst>
            </a:custGeom>
            <a:ln w="19050">
              <a:solidFill>
                <a:srgbClr val="C00000"/>
              </a:solidFill>
              <a:prstDash val="dot"/>
            </a:ln>
          </p:spPr>
          <p:txBody>
            <a:bodyPr wrap="square" lIns="0" tIns="0" rIns="0" bIns="0" rtlCol="0"/>
            <a:lstStyle/>
            <a:p>
              <a:endParaRPr/>
            </a:p>
          </p:txBody>
        </p:sp>
        <p:sp>
          <p:nvSpPr>
            <p:cNvPr id="28" name="object 23">
              <a:extLst>
                <a:ext uri="{FF2B5EF4-FFF2-40B4-BE49-F238E27FC236}">
                  <a16:creationId xmlns:a16="http://schemas.microsoft.com/office/drawing/2014/main" id="{0533EC87-6A26-21C6-0386-0D1E8B94BEC4}"/>
                </a:ext>
              </a:extLst>
            </p:cNvPr>
            <p:cNvSpPr/>
            <p:nvPr/>
          </p:nvSpPr>
          <p:spPr>
            <a:xfrm flipH="1">
              <a:off x="7537728" y="2711928"/>
              <a:ext cx="2275610" cy="1207510"/>
            </a:xfrm>
            <a:custGeom>
              <a:avLst/>
              <a:gdLst/>
              <a:ahLst/>
              <a:cxnLst/>
              <a:rect l="l" t="t" r="r" b="b"/>
              <a:pathLst>
                <a:path h="2708910">
                  <a:moveTo>
                    <a:pt x="0" y="0"/>
                  </a:moveTo>
                  <a:lnTo>
                    <a:pt x="0" y="2708732"/>
                  </a:lnTo>
                </a:path>
              </a:pathLst>
            </a:custGeom>
            <a:ln w="19050">
              <a:solidFill>
                <a:srgbClr val="C00000"/>
              </a:solidFill>
              <a:prstDash val="dot"/>
            </a:ln>
          </p:spPr>
          <p:txBody>
            <a:bodyPr wrap="square" lIns="0" tIns="0" rIns="0" bIns="0" rtlCol="0"/>
            <a:lstStyle/>
            <a:p>
              <a:endParaRPr/>
            </a:p>
          </p:txBody>
        </p:sp>
        <p:sp>
          <p:nvSpPr>
            <p:cNvPr id="29" name="object 23">
              <a:extLst>
                <a:ext uri="{FF2B5EF4-FFF2-40B4-BE49-F238E27FC236}">
                  <a16:creationId xmlns:a16="http://schemas.microsoft.com/office/drawing/2014/main" id="{BECBCCE0-118D-074B-0AF2-F19FEDCCE85A}"/>
                </a:ext>
              </a:extLst>
            </p:cNvPr>
            <p:cNvSpPr/>
            <p:nvPr/>
          </p:nvSpPr>
          <p:spPr>
            <a:xfrm rot="5400000">
              <a:off x="5750768" y="-3204368"/>
              <a:ext cx="239725" cy="11242905"/>
            </a:xfrm>
            <a:custGeom>
              <a:avLst/>
              <a:gdLst/>
              <a:ahLst/>
              <a:cxnLst/>
              <a:rect l="l" t="t" r="r" b="b"/>
              <a:pathLst>
                <a:path h="2708910">
                  <a:moveTo>
                    <a:pt x="0" y="0"/>
                  </a:moveTo>
                  <a:lnTo>
                    <a:pt x="0" y="2708732"/>
                  </a:lnTo>
                </a:path>
              </a:pathLst>
            </a:custGeom>
            <a:ln w="19050">
              <a:solidFill>
                <a:srgbClr val="C00000"/>
              </a:solidFill>
              <a:prstDash val="dot"/>
            </a:ln>
          </p:spPr>
          <p:txBody>
            <a:bodyPr wrap="square" lIns="0" tIns="0" rIns="0" bIns="0" rtlCol="0"/>
            <a:lstStyle/>
            <a:p>
              <a:endParaRPr/>
            </a:p>
          </p:txBody>
        </p:sp>
        <p:sp>
          <p:nvSpPr>
            <p:cNvPr id="30" name="Dikdörtgen 29">
              <a:extLst>
                <a:ext uri="{FF2B5EF4-FFF2-40B4-BE49-F238E27FC236}">
                  <a16:creationId xmlns:a16="http://schemas.microsoft.com/office/drawing/2014/main" id="{8F8AE628-A6D1-344A-29E9-57B80A07EFEA}"/>
                </a:ext>
              </a:extLst>
            </p:cNvPr>
            <p:cNvSpPr/>
            <p:nvPr/>
          </p:nvSpPr>
          <p:spPr>
            <a:xfrm>
              <a:off x="4156024" y="1876664"/>
              <a:ext cx="3403893" cy="346767"/>
            </a:xfrm>
            <a:prstGeom prst="rect">
              <a:avLst/>
            </a:prstGeom>
          </p:spPr>
          <p:txBody>
            <a:bodyPr wrap="square">
              <a:spAutoFit/>
            </a:bodyPr>
            <a:lstStyle/>
            <a:p>
              <a:pPr algn="ctr"/>
              <a:r>
                <a:rPr lang="tr-TR" sz="2800" b="1" dirty="0">
                  <a:solidFill>
                    <a:srgbClr val="C00000"/>
                  </a:solidFill>
                  <a:cs typeface="Tahoma"/>
                </a:rPr>
                <a:t>YAYGIN AFET TÜRÜ</a:t>
              </a:r>
            </a:p>
          </p:txBody>
        </p:sp>
        <p:pic>
          <p:nvPicPr>
            <p:cNvPr id="31" name="Resim 30">
              <a:extLst>
                <a:ext uri="{FF2B5EF4-FFF2-40B4-BE49-F238E27FC236}">
                  <a16:creationId xmlns:a16="http://schemas.microsoft.com/office/drawing/2014/main" id="{4B7B6B6D-8CA8-3A1A-4AEB-1F16C6A39ED2}"/>
                </a:ext>
              </a:extLst>
            </p:cNvPr>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97865" y="2365896"/>
              <a:ext cx="1600582" cy="1247644"/>
            </a:xfrm>
            <a:prstGeom prst="rect">
              <a:avLst/>
            </a:prstGeom>
          </p:spPr>
        </p:pic>
        <p:pic>
          <p:nvPicPr>
            <p:cNvPr id="32" name="Resim 31">
              <a:extLst>
                <a:ext uri="{FF2B5EF4-FFF2-40B4-BE49-F238E27FC236}">
                  <a16:creationId xmlns:a16="http://schemas.microsoft.com/office/drawing/2014/main" id="{1D9E0D3E-59FF-6FD3-6731-14F10E611D7A}"/>
                </a:ext>
              </a:extLst>
            </p:cNvPr>
            <p:cNvPicPr>
              <a:picLocks noChangeAspect="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32088" y="2413555"/>
              <a:ext cx="1250388" cy="1046372"/>
            </a:xfrm>
            <a:prstGeom prst="rect">
              <a:avLst/>
            </a:prstGeom>
          </p:spPr>
        </p:pic>
        <p:sp>
          <p:nvSpPr>
            <p:cNvPr id="33" name="object 23">
              <a:extLst>
                <a:ext uri="{FF2B5EF4-FFF2-40B4-BE49-F238E27FC236}">
                  <a16:creationId xmlns:a16="http://schemas.microsoft.com/office/drawing/2014/main" id="{1F2DFE24-455E-4DA5-E478-B793DA339225}"/>
                </a:ext>
              </a:extLst>
            </p:cNvPr>
            <p:cNvSpPr/>
            <p:nvPr/>
          </p:nvSpPr>
          <p:spPr>
            <a:xfrm flipH="1">
              <a:off x="5337249" y="2670050"/>
              <a:ext cx="2275610" cy="1207510"/>
            </a:xfrm>
            <a:custGeom>
              <a:avLst/>
              <a:gdLst/>
              <a:ahLst/>
              <a:cxnLst/>
              <a:rect l="l" t="t" r="r" b="b"/>
              <a:pathLst>
                <a:path h="2708910">
                  <a:moveTo>
                    <a:pt x="0" y="0"/>
                  </a:moveTo>
                  <a:lnTo>
                    <a:pt x="0" y="2708732"/>
                  </a:lnTo>
                </a:path>
              </a:pathLst>
            </a:custGeom>
            <a:ln w="19050">
              <a:solidFill>
                <a:srgbClr val="C00000"/>
              </a:solidFill>
              <a:prstDash val="dot"/>
            </a:ln>
          </p:spPr>
          <p:txBody>
            <a:bodyPr wrap="square" lIns="0" tIns="0" rIns="0" bIns="0" rtlCol="0"/>
            <a:lstStyle/>
            <a:p>
              <a:endParaRPr/>
            </a:p>
          </p:txBody>
        </p:sp>
        <p:sp>
          <p:nvSpPr>
            <p:cNvPr id="34" name="object 34">
              <a:extLst>
                <a:ext uri="{FF2B5EF4-FFF2-40B4-BE49-F238E27FC236}">
                  <a16:creationId xmlns:a16="http://schemas.microsoft.com/office/drawing/2014/main" id="{A3A749A4-B262-106A-5A06-79AB463DD2E9}"/>
                </a:ext>
              </a:extLst>
            </p:cNvPr>
            <p:cNvSpPr txBox="1">
              <a:spLocks/>
            </p:cNvSpPr>
            <p:nvPr/>
          </p:nvSpPr>
          <p:spPr>
            <a:xfrm>
              <a:off x="7739197" y="3436979"/>
              <a:ext cx="1995225" cy="566822"/>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nSpc>
                  <a:spcPct val="100000"/>
                </a:lnSpc>
                <a:spcBef>
                  <a:spcPts val="100"/>
                </a:spcBef>
              </a:pPr>
              <a:r>
                <a:rPr lang="tr-TR" sz="1800" dirty="0">
                  <a:solidFill>
                    <a:srgbClr val="3C4958"/>
                  </a:solidFill>
                  <a:latin typeface="+mn-lt"/>
                </a:rPr>
                <a:t>TEHLİKELİ MADDE TAŞIMACILIĞI</a:t>
              </a:r>
              <a:endParaRPr lang="tr-TR" sz="1400" dirty="0">
                <a:solidFill>
                  <a:srgbClr val="3C4958"/>
                </a:solidFill>
                <a:latin typeface="+mn-lt"/>
              </a:endParaRPr>
            </a:p>
          </p:txBody>
        </p:sp>
        <p:pic>
          <p:nvPicPr>
            <p:cNvPr id="35" name="Resim 34">
              <a:extLst>
                <a:ext uri="{FF2B5EF4-FFF2-40B4-BE49-F238E27FC236}">
                  <a16:creationId xmlns:a16="http://schemas.microsoft.com/office/drawing/2014/main" id="{3B95013F-72C3-F2BC-5004-3DDF342A7D39}"/>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4045351" y="4221033"/>
              <a:ext cx="962056" cy="1135010"/>
            </a:xfrm>
            <a:prstGeom prst="rect">
              <a:avLst/>
            </a:prstGeom>
          </p:spPr>
        </p:pic>
        <p:pic>
          <p:nvPicPr>
            <p:cNvPr id="36" name="Resim 35">
              <a:extLst>
                <a:ext uri="{FF2B5EF4-FFF2-40B4-BE49-F238E27FC236}">
                  <a16:creationId xmlns:a16="http://schemas.microsoft.com/office/drawing/2014/main" id="{7F846271-70EE-1028-1D84-E9984C6E93D8}"/>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6125527" y="4257594"/>
              <a:ext cx="1118275" cy="1331878"/>
            </a:xfrm>
            <a:prstGeom prst="rect">
              <a:avLst/>
            </a:prstGeom>
          </p:spPr>
        </p:pic>
        <p:pic>
          <p:nvPicPr>
            <p:cNvPr id="37" name="Resim 36">
              <a:extLst>
                <a:ext uri="{FF2B5EF4-FFF2-40B4-BE49-F238E27FC236}">
                  <a16:creationId xmlns:a16="http://schemas.microsoft.com/office/drawing/2014/main" id="{92FA62FB-08D8-3B0A-CBFF-2F233D104A19}"/>
                </a:ext>
              </a:extLst>
            </p:cNvPr>
            <p:cNvPicPr>
              <a:picLocks noChangeAspect="1"/>
            </p:cNvPicPr>
            <p:nvPr/>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71629" y="4194922"/>
              <a:ext cx="1469852" cy="1333882"/>
            </a:xfrm>
            <a:prstGeom prst="rect">
              <a:avLst/>
            </a:prstGeom>
          </p:spPr>
        </p:pic>
        <p:sp>
          <p:nvSpPr>
            <p:cNvPr id="38" name="object 23">
              <a:extLst>
                <a:ext uri="{FF2B5EF4-FFF2-40B4-BE49-F238E27FC236}">
                  <a16:creationId xmlns:a16="http://schemas.microsoft.com/office/drawing/2014/main" id="{CD44A2E8-5391-D9C1-E15C-050F407B88F8}"/>
                </a:ext>
              </a:extLst>
            </p:cNvPr>
            <p:cNvSpPr/>
            <p:nvPr/>
          </p:nvSpPr>
          <p:spPr>
            <a:xfrm flipH="1">
              <a:off x="5490711" y="4708425"/>
              <a:ext cx="2275610" cy="1207510"/>
            </a:xfrm>
            <a:custGeom>
              <a:avLst/>
              <a:gdLst/>
              <a:ahLst/>
              <a:cxnLst/>
              <a:rect l="l" t="t" r="r" b="b"/>
              <a:pathLst>
                <a:path h="2708910">
                  <a:moveTo>
                    <a:pt x="0" y="0"/>
                  </a:moveTo>
                  <a:lnTo>
                    <a:pt x="0" y="2708732"/>
                  </a:lnTo>
                </a:path>
              </a:pathLst>
            </a:custGeom>
            <a:ln w="19050">
              <a:solidFill>
                <a:srgbClr val="C00000"/>
              </a:solidFill>
              <a:prstDash val="dot"/>
            </a:ln>
          </p:spPr>
          <p:txBody>
            <a:bodyPr wrap="square" lIns="0" tIns="0" rIns="0" bIns="0" rtlCol="0"/>
            <a:lstStyle/>
            <a:p>
              <a:endParaRPr/>
            </a:p>
          </p:txBody>
        </p:sp>
        <p:pic>
          <p:nvPicPr>
            <p:cNvPr id="39" name="Resim 38">
              <a:extLst>
                <a:ext uri="{FF2B5EF4-FFF2-40B4-BE49-F238E27FC236}">
                  <a16:creationId xmlns:a16="http://schemas.microsoft.com/office/drawing/2014/main" id="{35EF0369-843C-7F74-8385-C5CF05F6ABFF}"/>
                </a:ext>
              </a:extLst>
            </p:cNvPr>
            <p:cNvPicPr>
              <a:picLocks noChangeAspect="1"/>
            </p:cNvPicPr>
            <p:nvPr/>
          </p:nvPicPr>
          <p:blipFill>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174400" y="2361897"/>
              <a:ext cx="1399759" cy="1367439"/>
            </a:xfrm>
            <a:prstGeom prst="rect">
              <a:avLst/>
            </a:prstGeom>
          </p:spPr>
        </p:pic>
        <p:sp>
          <p:nvSpPr>
            <p:cNvPr id="40" name="object 34">
              <a:extLst>
                <a:ext uri="{FF2B5EF4-FFF2-40B4-BE49-F238E27FC236}">
                  <a16:creationId xmlns:a16="http://schemas.microsoft.com/office/drawing/2014/main" id="{ABBB9F50-B41C-C364-CA59-8C48D9A79A83}"/>
                </a:ext>
              </a:extLst>
            </p:cNvPr>
            <p:cNvSpPr txBox="1">
              <a:spLocks/>
            </p:cNvSpPr>
            <p:nvPr/>
          </p:nvSpPr>
          <p:spPr>
            <a:xfrm>
              <a:off x="9814403" y="3711066"/>
              <a:ext cx="1995225" cy="289823"/>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nSpc>
                  <a:spcPct val="100000"/>
                </a:lnSpc>
                <a:spcBef>
                  <a:spcPts val="100"/>
                </a:spcBef>
              </a:pPr>
              <a:r>
                <a:rPr lang="tr-TR" sz="1800" dirty="0">
                  <a:solidFill>
                    <a:srgbClr val="3C4958"/>
                  </a:solidFill>
                  <a:latin typeface="+mn-lt"/>
                </a:rPr>
                <a:t>MADEN KAZALARI</a:t>
              </a:r>
              <a:endParaRPr lang="tr-TR" sz="1400" dirty="0">
                <a:solidFill>
                  <a:srgbClr val="3C4958"/>
                </a:solidFill>
                <a:latin typeface="+mn-lt"/>
              </a:endParaRPr>
            </a:p>
          </p:txBody>
        </p:sp>
        <p:sp>
          <p:nvSpPr>
            <p:cNvPr id="41" name="object 23">
              <a:extLst>
                <a:ext uri="{FF2B5EF4-FFF2-40B4-BE49-F238E27FC236}">
                  <a16:creationId xmlns:a16="http://schemas.microsoft.com/office/drawing/2014/main" id="{7106F4E2-548C-A917-B45A-B2309F9AE169}"/>
                </a:ext>
              </a:extLst>
            </p:cNvPr>
            <p:cNvSpPr/>
            <p:nvPr/>
          </p:nvSpPr>
          <p:spPr>
            <a:xfrm flipH="1">
              <a:off x="7461663" y="4703648"/>
              <a:ext cx="2275610" cy="1207510"/>
            </a:xfrm>
            <a:custGeom>
              <a:avLst/>
              <a:gdLst/>
              <a:ahLst/>
              <a:cxnLst/>
              <a:rect l="l" t="t" r="r" b="b"/>
              <a:pathLst>
                <a:path h="2708910">
                  <a:moveTo>
                    <a:pt x="0" y="0"/>
                  </a:moveTo>
                  <a:lnTo>
                    <a:pt x="0" y="2708732"/>
                  </a:lnTo>
                </a:path>
              </a:pathLst>
            </a:custGeom>
            <a:ln w="19050">
              <a:solidFill>
                <a:srgbClr val="C00000"/>
              </a:solidFill>
              <a:prstDash val="dot"/>
            </a:ln>
          </p:spPr>
          <p:txBody>
            <a:bodyPr wrap="square" lIns="0" tIns="0" rIns="0" bIns="0" rtlCol="0"/>
            <a:lstStyle/>
            <a:p>
              <a:endParaRPr/>
            </a:p>
          </p:txBody>
        </p:sp>
        <p:pic>
          <p:nvPicPr>
            <p:cNvPr id="42" name="Resim 41">
              <a:extLst>
                <a:ext uri="{FF2B5EF4-FFF2-40B4-BE49-F238E27FC236}">
                  <a16:creationId xmlns:a16="http://schemas.microsoft.com/office/drawing/2014/main" id="{75E3E8C3-6EE3-769A-31CA-D62282CA19AB}"/>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9960652" y="4173991"/>
              <a:ext cx="1413391" cy="1376197"/>
            </a:xfrm>
            <a:prstGeom prst="rect">
              <a:avLst/>
            </a:prstGeom>
          </p:spPr>
        </p:pic>
        <p:sp>
          <p:nvSpPr>
            <p:cNvPr id="43" name="object 34">
              <a:extLst>
                <a:ext uri="{FF2B5EF4-FFF2-40B4-BE49-F238E27FC236}">
                  <a16:creationId xmlns:a16="http://schemas.microsoft.com/office/drawing/2014/main" id="{F59D265D-A62C-BD81-E366-86E217426142}"/>
                </a:ext>
              </a:extLst>
            </p:cNvPr>
            <p:cNvSpPr txBox="1">
              <a:spLocks/>
            </p:cNvSpPr>
            <p:nvPr/>
          </p:nvSpPr>
          <p:spPr>
            <a:xfrm>
              <a:off x="9814042" y="5679248"/>
              <a:ext cx="1995225" cy="289823"/>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nSpc>
                  <a:spcPct val="100000"/>
                </a:lnSpc>
                <a:spcBef>
                  <a:spcPts val="100"/>
                </a:spcBef>
              </a:pPr>
              <a:r>
                <a:rPr lang="tr-TR" sz="1800" dirty="0">
                  <a:solidFill>
                    <a:srgbClr val="3C4958"/>
                  </a:solidFill>
                  <a:latin typeface="+mn-lt"/>
                </a:rPr>
                <a:t>DİĞER AFETLER</a:t>
              </a:r>
              <a:endParaRPr lang="tr-TR" sz="1400" dirty="0">
                <a:solidFill>
                  <a:srgbClr val="3C4958"/>
                </a:solidFill>
                <a:latin typeface="+mn-lt"/>
              </a:endParaRPr>
            </a:p>
          </p:txBody>
        </p:sp>
      </p:grpSp>
    </p:spTree>
    <p:extLst>
      <p:ext uri="{BB962C8B-B14F-4D97-AF65-F5344CB8AC3E}">
        <p14:creationId xmlns:p14="http://schemas.microsoft.com/office/powerpoint/2010/main" val="209827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ACF13674-F843-46CE-B9BA-442405CC9A66}"/>
              </a:ext>
            </a:extLst>
          </p:cNvPr>
          <p:cNvSpPr txBox="1"/>
          <p:nvPr/>
        </p:nvSpPr>
        <p:spPr>
          <a:xfrm>
            <a:off x="154241" y="229116"/>
            <a:ext cx="8748042" cy="535531"/>
          </a:xfrm>
          <a:prstGeom prst="rect">
            <a:avLst/>
          </a:prstGeom>
          <a:noFill/>
        </p:spPr>
        <p:txBody>
          <a:bodyPr wrap="square" rtlCol="0">
            <a:spAutoFit/>
          </a:bodyPr>
          <a:lstStyle/>
          <a:p>
            <a:pPr>
              <a:lnSpc>
                <a:spcPct val="90000"/>
              </a:lnSpc>
              <a:spcBef>
                <a:spcPct val="0"/>
              </a:spcBef>
            </a:pPr>
            <a:r>
              <a:rPr lang="tr-TR" sz="3200" b="1" dirty="0">
                <a:solidFill>
                  <a:srgbClr val="FFC000"/>
                </a:solidFill>
                <a:effectLst>
                  <a:outerShdw blurRad="38100" dist="38100" dir="2700000" algn="tl">
                    <a:srgbClr val="000000">
                      <a:alpha val="43137"/>
                    </a:srgbClr>
                  </a:outerShdw>
                </a:effectLst>
              </a:rPr>
              <a:t>TARAP SORUMLU KURUMLAR</a:t>
            </a:r>
          </a:p>
        </p:txBody>
      </p:sp>
      <p:sp>
        <p:nvSpPr>
          <p:cNvPr id="6" name="Dikdörtgen 5">
            <a:extLst>
              <a:ext uri="{FF2B5EF4-FFF2-40B4-BE49-F238E27FC236}">
                <a16:creationId xmlns:a16="http://schemas.microsoft.com/office/drawing/2014/main" id="{770D2347-4E9C-4E67-9A08-DAFC5421C97D}"/>
              </a:ext>
            </a:extLst>
          </p:cNvPr>
          <p:cNvSpPr/>
          <p:nvPr/>
        </p:nvSpPr>
        <p:spPr>
          <a:xfrm>
            <a:off x="289312" y="8232761"/>
            <a:ext cx="11565805" cy="707886"/>
          </a:xfrm>
          <a:prstGeom prst="rect">
            <a:avLst/>
          </a:prstGeom>
          <a:solidFill>
            <a:schemeClr val="accent2">
              <a:lumMod val="20000"/>
              <a:lumOff val="80000"/>
            </a:schemeClr>
          </a:solidFill>
        </p:spPr>
        <p:txBody>
          <a:bodyPr wrap="square">
            <a:spAutoFit/>
          </a:bodyPr>
          <a:lstStyle/>
          <a:p>
            <a:pPr algn="ctr"/>
            <a:r>
              <a:rPr lang="tr-TR" sz="2000" b="1" dirty="0"/>
              <a:t>TARAP Eylemlerinin İzlenmesi 6 Aylık Dönemlerde, Değerlendirmesi İse 12 Aylık Dönemlerde Gerçekleştirilmektedir. </a:t>
            </a:r>
          </a:p>
        </p:txBody>
      </p:sp>
      <p:pic>
        <p:nvPicPr>
          <p:cNvPr id="46" name="Resim 45">
            <a:extLst>
              <a:ext uri="{FF2B5EF4-FFF2-40B4-BE49-F238E27FC236}">
                <a16:creationId xmlns:a16="http://schemas.microsoft.com/office/drawing/2014/main" id="{2D6AEFEF-BFBC-ADB7-47F9-BFA7279DC16C}"/>
              </a:ext>
            </a:extLst>
          </p:cNvPr>
          <p:cNvPicPr>
            <a:picLocks noChangeAspect="1"/>
          </p:cNvPicPr>
          <p:nvPr/>
        </p:nvPicPr>
        <p:blipFill>
          <a:blip r:embed="rId2"/>
          <a:stretch>
            <a:fillRect/>
          </a:stretch>
        </p:blipFill>
        <p:spPr>
          <a:xfrm>
            <a:off x="289312" y="1837307"/>
            <a:ext cx="11565805" cy="6039165"/>
          </a:xfrm>
          <a:prstGeom prst="rect">
            <a:avLst/>
          </a:prstGeom>
        </p:spPr>
      </p:pic>
      <p:sp>
        <p:nvSpPr>
          <p:cNvPr id="47" name="Metin kutusu 46">
            <a:extLst>
              <a:ext uri="{FF2B5EF4-FFF2-40B4-BE49-F238E27FC236}">
                <a16:creationId xmlns:a16="http://schemas.microsoft.com/office/drawing/2014/main" id="{8EAA852D-EC7C-9BF1-3256-6067FADB0746}"/>
              </a:ext>
            </a:extLst>
          </p:cNvPr>
          <p:cNvSpPr txBox="1"/>
          <p:nvPr/>
        </p:nvSpPr>
        <p:spPr>
          <a:xfrm>
            <a:off x="12527966" y="1601177"/>
            <a:ext cx="5546241" cy="7791044"/>
          </a:xfrm>
          <a:prstGeom prst="rect">
            <a:avLst/>
          </a:prstGeom>
          <a:noFill/>
        </p:spPr>
        <p:txBody>
          <a:bodyPr wrap="square" rtlCol="0">
            <a:spAutoFit/>
          </a:bodyPr>
          <a:lstStyle/>
          <a:p>
            <a:pPr>
              <a:lnSpc>
                <a:spcPct val="150000"/>
              </a:lnSpc>
            </a:pPr>
            <a:r>
              <a:rPr lang="tr-TR" sz="2400" b="1" i="1" dirty="0"/>
              <a:t>Diğer 16 Eylemden Sorumlu Kurumlar:</a:t>
            </a:r>
          </a:p>
          <a:p>
            <a:pPr>
              <a:lnSpc>
                <a:spcPct val="150000"/>
              </a:lnSpc>
            </a:pPr>
            <a:endParaRPr lang="tr-TR" sz="2400" b="1" i="1" dirty="0"/>
          </a:p>
          <a:p>
            <a:pPr marL="171450" indent="-171450" algn="just">
              <a:lnSpc>
                <a:spcPct val="150000"/>
              </a:lnSpc>
              <a:buFont typeface="Arial" panose="020B0604020202020204" pitchFamily="34" charset="0"/>
              <a:buChar char="•"/>
            </a:pPr>
            <a:r>
              <a:rPr lang="tr-TR" sz="2400" i="1" dirty="0"/>
              <a:t>İçişleri Bakanlığı,</a:t>
            </a:r>
          </a:p>
          <a:p>
            <a:pPr marL="171450" indent="-171450">
              <a:lnSpc>
                <a:spcPct val="150000"/>
              </a:lnSpc>
              <a:buFont typeface="Arial" panose="020B0604020202020204" pitchFamily="34" charset="0"/>
              <a:buChar char="•"/>
            </a:pPr>
            <a:r>
              <a:rPr lang="tr-TR" sz="2400" i="1" dirty="0"/>
              <a:t>Aile ve Sosyal Hizmetler Bakanlığı,  </a:t>
            </a:r>
          </a:p>
          <a:p>
            <a:pPr marL="171450" indent="-171450">
              <a:lnSpc>
                <a:spcPct val="150000"/>
              </a:lnSpc>
              <a:buFont typeface="Arial" panose="020B0604020202020204" pitchFamily="34" charset="0"/>
              <a:buChar char="•"/>
            </a:pPr>
            <a:r>
              <a:rPr lang="tr-TR" sz="2400" i="1" dirty="0"/>
              <a:t>Milli Eğitim Bakanlığı, </a:t>
            </a:r>
          </a:p>
          <a:p>
            <a:pPr marL="171450" indent="-171450">
              <a:lnSpc>
                <a:spcPct val="150000"/>
              </a:lnSpc>
              <a:buFont typeface="Arial" panose="020B0604020202020204" pitchFamily="34" charset="0"/>
              <a:buChar char="•"/>
            </a:pPr>
            <a:r>
              <a:rPr lang="tr-TR" sz="2400" i="1" dirty="0"/>
              <a:t>Dışişleri Bakanlığı, </a:t>
            </a:r>
          </a:p>
          <a:p>
            <a:pPr marL="171450" indent="-171450">
              <a:lnSpc>
                <a:spcPct val="150000"/>
              </a:lnSpc>
              <a:buFont typeface="Arial" panose="020B0604020202020204" pitchFamily="34" charset="0"/>
              <a:buChar char="•"/>
            </a:pPr>
            <a:r>
              <a:rPr lang="tr-TR" sz="2400" i="1" dirty="0"/>
              <a:t>Cumhurbaşkanlığı İletişim Başkanlığı, </a:t>
            </a:r>
          </a:p>
          <a:p>
            <a:pPr marL="171450" indent="-171450">
              <a:lnSpc>
                <a:spcPct val="150000"/>
              </a:lnSpc>
              <a:buFont typeface="Arial" panose="020B0604020202020204" pitchFamily="34" charset="0"/>
              <a:buChar char="•"/>
            </a:pPr>
            <a:r>
              <a:rPr lang="tr-TR" sz="2400" i="1" dirty="0"/>
              <a:t>Sayıştay, </a:t>
            </a:r>
          </a:p>
          <a:p>
            <a:pPr marL="171450" indent="-171450">
              <a:lnSpc>
                <a:spcPct val="150000"/>
              </a:lnSpc>
              <a:buFont typeface="Arial" panose="020B0604020202020204" pitchFamily="34" charset="0"/>
              <a:buChar char="•"/>
            </a:pPr>
            <a:r>
              <a:rPr lang="tr-TR" sz="2400" i="1" dirty="0"/>
              <a:t>Emniyet Genel Müdürlüğü, </a:t>
            </a:r>
          </a:p>
          <a:p>
            <a:pPr marL="171450" indent="-171450">
              <a:lnSpc>
                <a:spcPct val="150000"/>
              </a:lnSpc>
              <a:buFont typeface="Arial" panose="020B0604020202020204" pitchFamily="34" charset="0"/>
              <a:buChar char="•"/>
            </a:pPr>
            <a:r>
              <a:rPr lang="tr-TR" sz="2400" i="1" dirty="0"/>
              <a:t>Harita Genel Müdürlüğü, </a:t>
            </a:r>
          </a:p>
          <a:p>
            <a:pPr marL="171450" indent="-171450">
              <a:lnSpc>
                <a:spcPct val="150000"/>
              </a:lnSpc>
              <a:buFont typeface="Arial" panose="020B0604020202020204" pitchFamily="34" charset="0"/>
              <a:buChar char="•"/>
            </a:pPr>
            <a:r>
              <a:rPr lang="tr-TR" sz="2400" i="1" dirty="0"/>
              <a:t>TÜBİTAK, </a:t>
            </a:r>
          </a:p>
          <a:p>
            <a:pPr marL="171450" indent="-171450">
              <a:lnSpc>
                <a:spcPct val="150000"/>
              </a:lnSpc>
              <a:buFont typeface="Arial" panose="020B0604020202020204" pitchFamily="34" charset="0"/>
              <a:buChar char="•"/>
            </a:pPr>
            <a:r>
              <a:rPr lang="tr-TR" sz="2400" i="1" dirty="0"/>
              <a:t>Kandilli Rasathanesi, </a:t>
            </a:r>
          </a:p>
          <a:p>
            <a:pPr marL="171450" indent="-171450">
              <a:lnSpc>
                <a:spcPct val="150000"/>
              </a:lnSpc>
              <a:buFont typeface="Arial" panose="020B0604020202020204" pitchFamily="34" charset="0"/>
              <a:buChar char="•"/>
            </a:pPr>
            <a:r>
              <a:rPr lang="tr-TR" sz="2400" i="1" dirty="0"/>
              <a:t>Türkiye Elektrik Anonim Şirketi, </a:t>
            </a:r>
          </a:p>
          <a:p>
            <a:pPr marL="171450" indent="-171450">
              <a:lnSpc>
                <a:spcPct val="150000"/>
              </a:lnSpc>
              <a:buFont typeface="Arial" panose="020B0604020202020204" pitchFamily="34" charset="0"/>
              <a:buChar char="•"/>
            </a:pPr>
            <a:r>
              <a:rPr lang="tr-TR" sz="2400" i="1" dirty="0"/>
              <a:t>Türkiye Petrolleri Anonim Ortaklığı </a:t>
            </a:r>
          </a:p>
        </p:txBody>
      </p:sp>
    </p:spTree>
    <p:extLst>
      <p:ext uri="{BB962C8B-B14F-4D97-AF65-F5344CB8AC3E}">
        <p14:creationId xmlns:p14="http://schemas.microsoft.com/office/powerpoint/2010/main" val="2674333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ACF13674-F843-46CE-B9BA-442405CC9A66}"/>
              </a:ext>
            </a:extLst>
          </p:cNvPr>
          <p:cNvSpPr txBox="1"/>
          <p:nvPr/>
        </p:nvSpPr>
        <p:spPr>
          <a:xfrm>
            <a:off x="167304" y="320844"/>
            <a:ext cx="11210444" cy="535531"/>
          </a:xfrm>
          <a:prstGeom prst="rect">
            <a:avLst/>
          </a:prstGeom>
          <a:noFill/>
        </p:spPr>
        <p:txBody>
          <a:bodyPr wrap="square" rtlCol="0">
            <a:spAutoFit/>
          </a:bodyPr>
          <a:lstStyle/>
          <a:p>
            <a:pPr>
              <a:lnSpc>
                <a:spcPct val="90000"/>
              </a:lnSpc>
              <a:spcBef>
                <a:spcPct val="0"/>
              </a:spcBef>
            </a:pPr>
            <a:r>
              <a:rPr lang="es-ES" sz="3200" b="1" dirty="0">
                <a:solidFill>
                  <a:srgbClr val="FFC000"/>
                </a:solidFill>
                <a:effectLst>
                  <a:outerShdw blurRad="38100" dist="38100" dir="2700000" algn="tl">
                    <a:srgbClr val="000000">
                      <a:alpha val="43137"/>
                    </a:srgbClr>
                  </a:outerShdw>
                </a:effectLst>
              </a:rPr>
              <a:t>TARAP EYLEMLERİ İZLEME – DEĞERLENDİRME TOPLANTILARI </a:t>
            </a:r>
          </a:p>
        </p:txBody>
      </p:sp>
      <p:sp>
        <p:nvSpPr>
          <p:cNvPr id="2" name="Dikdörtgen 1">
            <a:extLst>
              <a:ext uri="{FF2B5EF4-FFF2-40B4-BE49-F238E27FC236}">
                <a16:creationId xmlns:a16="http://schemas.microsoft.com/office/drawing/2014/main" id="{6162E620-64D9-E501-8C3E-A57531A56C2F}"/>
              </a:ext>
            </a:extLst>
          </p:cNvPr>
          <p:cNvSpPr/>
          <p:nvPr/>
        </p:nvSpPr>
        <p:spPr>
          <a:xfrm>
            <a:off x="363247" y="1170421"/>
            <a:ext cx="8757388" cy="224961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50000"/>
              </a:lnSpc>
              <a:spcBef>
                <a:spcPts val="600"/>
              </a:spcBef>
              <a:spcAft>
                <a:spcPts val="600"/>
              </a:spcAft>
            </a:pPr>
            <a:r>
              <a:rPr lang="tr-TR" sz="2400" i="1" dirty="0"/>
              <a:t>TARAP ta yer alan eylemlerin mevcut durumlarının değerlendirilmesi ve karşılaşılan sorunların tartışılması amacıyla eylemlerden sorumlu 33 Bakanlık, kurum ve kuruluş ile </a:t>
            </a:r>
            <a:r>
              <a:rPr lang="tr-TR" sz="2400" b="1" i="1" dirty="0"/>
              <a:t>2024 ve 2025 </a:t>
            </a:r>
            <a:r>
              <a:rPr lang="tr-TR" sz="2400" i="1" dirty="0"/>
              <a:t>yıllarında Başkanlığımızda 6</a:t>
            </a:r>
            <a:r>
              <a:rPr lang="tr-TR" sz="2400" b="1" i="1" dirty="0"/>
              <a:t> odak toplantısı </a:t>
            </a:r>
            <a:r>
              <a:rPr lang="tr-TR" sz="2400" i="1" dirty="0"/>
              <a:t>gerçekleştirilmiştir. </a:t>
            </a:r>
            <a:endParaRPr lang="tr-TR" sz="2400" b="1" i="1" dirty="0"/>
          </a:p>
        </p:txBody>
      </p:sp>
      <p:grpSp>
        <p:nvGrpSpPr>
          <p:cNvPr id="6" name="Grup 5">
            <a:extLst>
              <a:ext uri="{FF2B5EF4-FFF2-40B4-BE49-F238E27FC236}">
                <a16:creationId xmlns:a16="http://schemas.microsoft.com/office/drawing/2014/main" id="{35EB948A-7CCC-4E25-9079-90ACF4078378}"/>
              </a:ext>
            </a:extLst>
          </p:cNvPr>
          <p:cNvGrpSpPr/>
          <p:nvPr/>
        </p:nvGrpSpPr>
        <p:grpSpPr>
          <a:xfrm>
            <a:off x="9438829" y="1798838"/>
            <a:ext cx="8554912" cy="6560016"/>
            <a:chOff x="7140878" y="2632111"/>
            <a:chExt cx="10525323" cy="7451790"/>
          </a:xfrm>
        </p:grpSpPr>
        <p:pic>
          <p:nvPicPr>
            <p:cNvPr id="5" name="Resim 1">
              <a:extLst>
                <a:ext uri="{FF2B5EF4-FFF2-40B4-BE49-F238E27FC236}">
                  <a16:creationId xmlns:a16="http://schemas.microsoft.com/office/drawing/2014/main" id="{BBA160FF-EE80-0090-0CCB-CF1FE89F823D}"/>
                </a:ext>
              </a:extLst>
            </p:cNvPr>
            <p:cNvPicPr/>
            <p:nvPr/>
          </p:nvPicPr>
          <p:blipFill>
            <a:blip r:embed="rId2" cstate="email">
              <a:extLst>
                <a:ext uri="{28A0092B-C50C-407E-A947-70E740481C1C}">
                  <a14:useLocalDpi xmlns:a14="http://schemas.microsoft.com/office/drawing/2010/main"/>
                </a:ext>
              </a:extLst>
            </a:blip>
            <a:stretch/>
          </p:blipFill>
          <p:spPr>
            <a:xfrm>
              <a:off x="7140878" y="2632111"/>
              <a:ext cx="5511207" cy="3673324"/>
            </a:xfrm>
            <a:prstGeom prst="rect">
              <a:avLst/>
            </a:prstGeom>
            <a:ln w="0">
              <a:noFill/>
            </a:ln>
          </p:spPr>
        </p:pic>
        <p:pic>
          <p:nvPicPr>
            <p:cNvPr id="7" name="Resim 3">
              <a:extLst>
                <a:ext uri="{FF2B5EF4-FFF2-40B4-BE49-F238E27FC236}">
                  <a16:creationId xmlns:a16="http://schemas.microsoft.com/office/drawing/2014/main" id="{C757E2C4-601E-5BDB-91D6-448D9AEA9561}"/>
                </a:ext>
              </a:extLst>
            </p:cNvPr>
            <p:cNvPicPr/>
            <p:nvPr/>
          </p:nvPicPr>
          <p:blipFill rotWithShape="1">
            <a:blip r:embed="rId3" cstate="email">
              <a:extLst>
                <a:ext uri="{28A0092B-C50C-407E-A947-70E740481C1C}">
                  <a14:useLocalDpi xmlns:a14="http://schemas.microsoft.com/office/drawing/2010/main"/>
                </a:ext>
              </a:extLst>
            </a:blip>
            <a:srcRect/>
            <a:stretch/>
          </p:blipFill>
          <p:spPr>
            <a:xfrm>
              <a:off x="7140878" y="6410578"/>
              <a:ext cx="5511206" cy="3673323"/>
            </a:xfrm>
            <a:prstGeom prst="rect">
              <a:avLst/>
            </a:prstGeom>
            <a:ln w="0">
              <a:noFill/>
            </a:ln>
          </p:spPr>
        </p:pic>
        <p:pic>
          <p:nvPicPr>
            <p:cNvPr id="8" name="Resim 7">
              <a:extLst>
                <a:ext uri="{FF2B5EF4-FFF2-40B4-BE49-F238E27FC236}">
                  <a16:creationId xmlns:a16="http://schemas.microsoft.com/office/drawing/2014/main" id="{8FBDE955-1F92-DAA9-683D-534B85E23C8B}"/>
                </a:ext>
              </a:extLst>
            </p:cNvPr>
            <p:cNvPicPr/>
            <p:nvPr/>
          </p:nvPicPr>
          <p:blipFill>
            <a:blip r:embed="rId4" cstate="email">
              <a:extLst>
                <a:ext uri="{28A0092B-C50C-407E-A947-70E740481C1C}">
                  <a14:useLocalDpi xmlns:a14="http://schemas.microsoft.com/office/drawing/2010/main"/>
                </a:ext>
              </a:extLst>
            </a:blip>
            <a:stretch/>
          </p:blipFill>
          <p:spPr>
            <a:xfrm>
              <a:off x="12768110" y="2632111"/>
              <a:ext cx="4898091" cy="3673324"/>
            </a:xfrm>
            <a:prstGeom prst="rect">
              <a:avLst/>
            </a:prstGeom>
            <a:ln w="0">
              <a:noFill/>
            </a:ln>
          </p:spPr>
        </p:pic>
        <p:pic>
          <p:nvPicPr>
            <p:cNvPr id="9" name="Resim 8">
              <a:extLst>
                <a:ext uri="{FF2B5EF4-FFF2-40B4-BE49-F238E27FC236}">
                  <a16:creationId xmlns:a16="http://schemas.microsoft.com/office/drawing/2014/main" id="{38A146B1-E883-856F-F7BB-4944D6E80CAC}"/>
                </a:ext>
              </a:extLst>
            </p:cNvPr>
            <p:cNvPicPr/>
            <p:nvPr/>
          </p:nvPicPr>
          <p:blipFill rotWithShape="1">
            <a:blip r:embed="rId5" cstate="email">
              <a:extLst>
                <a:ext uri="{28A0092B-C50C-407E-A947-70E740481C1C}">
                  <a14:useLocalDpi xmlns:a14="http://schemas.microsoft.com/office/drawing/2010/main"/>
                </a:ext>
              </a:extLst>
            </a:blip>
            <a:srcRect/>
            <a:stretch/>
          </p:blipFill>
          <p:spPr>
            <a:xfrm>
              <a:off x="12783411" y="6410578"/>
              <a:ext cx="4882790" cy="3673322"/>
            </a:xfrm>
            <a:prstGeom prst="rect">
              <a:avLst/>
            </a:prstGeom>
            <a:ln w="0">
              <a:noFill/>
            </a:ln>
          </p:spPr>
        </p:pic>
      </p:grpSp>
      <p:sp>
        <p:nvSpPr>
          <p:cNvPr id="11" name="Metin kutusu 16">
            <a:extLst>
              <a:ext uri="{FF2B5EF4-FFF2-40B4-BE49-F238E27FC236}">
                <a16:creationId xmlns:a16="http://schemas.microsoft.com/office/drawing/2014/main" id="{CC260A8C-39DE-5F49-5E65-94C0483FE840}"/>
              </a:ext>
            </a:extLst>
          </p:cNvPr>
          <p:cNvSpPr/>
          <p:nvPr/>
        </p:nvSpPr>
        <p:spPr>
          <a:xfrm>
            <a:off x="363247" y="3642564"/>
            <a:ext cx="8916484" cy="370725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457200" indent="-457200">
              <a:lnSpc>
                <a:spcPct val="100000"/>
              </a:lnSpc>
              <a:buFont typeface="+mj-lt"/>
              <a:buAutoNum type="arabicPeriod"/>
            </a:pPr>
            <a:r>
              <a:rPr lang="tr-TR" sz="2100" i="1" strike="noStrike" spc="-1" dirty="0">
                <a:solidFill>
                  <a:schemeClr val="accent1">
                    <a:lumMod val="75000"/>
                  </a:schemeClr>
                </a:solidFill>
                <a:latin typeface="Calibri"/>
              </a:rPr>
              <a:t>30.01.2024 Çevre, Şehircilik ve İklim Değişikliği Bakanlığı </a:t>
            </a:r>
          </a:p>
          <a:p>
            <a:pPr marL="457200" indent="-457200">
              <a:lnSpc>
                <a:spcPct val="100000"/>
              </a:lnSpc>
              <a:buFont typeface="+mj-lt"/>
              <a:buAutoNum type="arabicPeriod"/>
            </a:pPr>
            <a:r>
              <a:rPr lang="tr-TR" sz="2100" i="1" strike="noStrike" spc="-1" dirty="0">
                <a:solidFill>
                  <a:schemeClr val="accent1">
                    <a:lumMod val="75000"/>
                  </a:schemeClr>
                </a:solidFill>
                <a:latin typeface="Calibri"/>
              </a:rPr>
              <a:t>14.02.2024 Çalışma ve Sosyal Güvenlik Bakanlığı, Enerji ve Tabi Kaynaklar Bakanlığı, Sayıştay Başkanlığı</a:t>
            </a:r>
          </a:p>
          <a:p>
            <a:pPr marL="457200" indent="-457200">
              <a:lnSpc>
                <a:spcPct val="100000"/>
              </a:lnSpc>
              <a:buFont typeface="+mj-lt"/>
              <a:buAutoNum type="arabicPeriod"/>
            </a:pPr>
            <a:r>
              <a:rPr lang="tr-TR" sz="2100" i="1" strike="noStrike" spc="-1" dirty="0">
                <a:solidFill>
                  <a:schemeClr val="accent1">
                    <a:lumMod val="75000"/>
                  </a:schemeClr>
                </a:solidFill>
                <a:latin typeface="Calibri"/>
              </a:rPr>
              <a:t>27.02.2024 Aile ve Sosyal Hizmetler Bakanlığı, Tarım ve Orman Bakanlığı, Sağlık Bakanlığı </a:t>
            </a:r>
          </a:p>
          <a:p>
            <a:pPr marL="457200" indent="-457200">
              <a:lnSpc>
                <a:spcPct val="100000"/>
              </a:lnSpc>
              <a:buFont typeface="+mj-lt"/>
              <a:buAutoNum type="arabicPeriod"/>
            </a:pPr>
            <a:r>
              <a:rPr lang="tr-TR" sz="2100" i="1" strike="noStrike" spc="-1" dirty="0">
                <a:solidFill>
                  <a:schemeClr val="accent1">
                    <a:lumMod val="75000"/>
                  </a:schemeClr>
                </a:solidFill>
                <a:latin typeface="Calibri"/>
              </a:rPr>
              <a:t>07.03.2024 İçişleri Bakanlığı Kültür ve Turizm Bakanlığı, Milli Eğitim Bakanlığı, Dışişleri Bakanlığı </a:t>
            </a:r>
          </a:p>
          <a:p>
            <a:pPr marL="457200" indent="-457200">
              <a:lnSpc>
                <a:spcPct val="100000"/>
              </a:lnSpc>
              <a:buFont typeface="+mj-lt"/>
              <a:buAutoNum type="arabicPeriod"/>
            </a:pPr>
            <a:r>
              <a:rPr lang="tr-TR" sz="2100" i="1" spc="-1" dirty="0">
                <a:solidFill>
                  <a:schemeClr val="accent1">
                    <a:lumMod val="75000"/>
                  </a:schemeClr>
                </a:solidFill>
                <a:latin typeface="Calibri"/>
              </a:rPr>
              <a:t>26.03.2024 Strateji ve Bütçe Başkanlığı, Hazine ve Maliye Bakanlığı, Ulaştırma ve Altyapı Bakanlığı, Sanayi ve Teknoloji Bakanlığı</a:t>
            </a:r>
          </a:p>
          <a:p>
            <a:pPr marL="457200" indent="-457200">
              <a:lnSpc>
                <a:spcPct val="100000"/>
              </a:lnSpc>
              <a:buFont typeface="+mj-lt"/>
              <a:buAutoNum type="arabicPeriod"/>
            </a:pPr>
            <a:r>
              <a:rPr lang="tr-TR" sz="2100" i="1" spc="-1" dirty="0">
                <a:solidFill>
                  <a:schemeClr val="accent1">
                    <a:lumMod val="75000"/>
                  </a:schemeClr>
                </a:solidFill>
                <a:latin typeface="Calibri"/>
              </a:rPr>
              <a:t>07.08.2025 Çevre, Şehircilik ve İklim Değişikliği Bakanlığı </a:t>
            </a:r>
          </a:p>
          <a:p>
            <a:pPr>
              <a:lnSpc>
                <a:spcPct val="100000"/>
              </a:lnSpc>
            </a:pPr>
            <a:endParaRPr lang="tr-TR" sz="400" b="1" i="1" strike="noStrike" spc="-1" dirty="0">
              <a:solidFill>
                <a:schemeClr val="accent1">
                  <a:lumMod val="75000"/>
                </a:schemeClr>
              </a:solidFill>
              <a:latin typeface="Calibri"/>
            </a:endParaRPr>
          </a:p>
          <a:p>
            <a:pPr>
              <a:lnSpc>
                <a:spcPct val="100000"/>
              </a:lnSpc>
            </a:pPr>
            <a:r>
              <a:rPr lang="tr-TR" sz="2100" b="1" i="1" spc="-1" dirty="0">
                <a:solidFill>
                  <a:schemeClr val="accent1">
                    <a:lumMod val="75000"/>
                  </a:schemeClr>
                </a:solidFill>
                <a:latin typeface="Calibri"/>
              </a:rPr>
              <a:t>İ</a:t>
            </a:r>
            <a:r>
              <a:rPr lang="tr-TR" sz="2100" b="1" i="1" strike="noStrike" spc="-1" dirty="0">
                <a:solidFill>
                  <a:schemeClr val="accent1">
                    <a:lumMod val="75000"/>
                  </a:schemeClr>
                </a:solidFill>
                <a:latin typeface="Calibri"/>
              </a:rPr>
              <a:t>zleme – Değerlendirme toplantıları gerçekleştirilmiştir.  </a:t>
            </a:r>
          </a:p>
        </p:txBody>
      </p:sp>
      <p:sp>
        <p:nvSpPr>
          <p:cNvPr id="10" name="Dikdörtgen 9">
            <a:extLst>
              <a:ext uri="{FF2B5EF4-FFF2-40B4-BE49-F238E27FC236}">
                <a16:creationId xmlns:a16="http://schemas.microsoft.com/office/drawing/2014/main" id="{16D5ABEB-54A2-4632-A507-56C50AF9F9AB}"/>
              </a:ext>
            </a:extLst>
          </p:cNvPr>
          <p:cNvSpPr/>
          <p:nvPr/>
        </p:nvSpPr>
        <p:spPr>
          <a:xfrm>
            <a:off x="363248" y="7690719"/>
            <a:ext cx="9075582" cy="424732"/>
          </a:xfrm>
          <a:prstGeom prst="rect">
            <a:avLst/>
          </a:prstGeom>
          <a:solidFill>
            <a:srgbClr val="F8CBAD"/>
          </a:solidFill>
        </p:spPr>
        <p:txBody>
          <a:bodyPr wrap="square">
            <a:spAutoFit/>
          </a:bodyPr>
          <a:lstStyle/>
          <a:p>
            <a:pPr marL="342900" indent="-342900">
              <a:lnSpc>
                <a:spcPct val="90000"/>
              </a:lnSpc>
              <a:spcBef>
                <a:spcPct val="0"/>
              </a:spcBef>
              <a:buFont typeface="Arial" panose="020B0604020202020204" pitchFamily="34" charset="0"/>
              <a:buChar char="•"/>
            </a:pPr>
            <a:r>
              <a:rPr lang="tr-TR" sz="2400" b="1" i="1" cap="all" dirty="0">
                <a:solidFill>
                  <a:srgbClr val="3C4958"/>
                </a:solidFill>
              </a:rPr>
              <a:t>PLANLANAN ÇALIŞMALAR</a:t>
            </a:r>
            <a:endParaRPr lang="es-ES" sz="2400" b="1" i="1" cap="all" dirty="0">
              <a:solidFill>
                <a:srgbClr val="3C4958"/>
              </a:solidFill>
            </a:endParaRPr>
          </a:p>
        </p:txBody>
      </p:sp>
      <p:sp>
        <p:nvSpPr>
          <p:cNvPr id="12" name="Dikdörtgen 11">
            <a:extLst>
              <a:ext uri="{FF2B5EF4-FFF2-40B4-BE49-F238E27FC236}">
                <a16:creationId xmlns:a16="http://schemas.microsoft.com/office/drawing/2014/main" id="{02C4D6DD-AEA9-4446-B69C-E25233418B15}"/>
              </a:ext>
            </a:extLst>
          </p:cNvPr>
          <p:cNvSpPr/>
          <p:nvPr/>
        </p:nvSpPr>
        <p:spPr>
          <a:xfrm>
            <a:off x="363247" y="8208012"/>
            <a:ext cx="9075581" cy="923330"/>
          </a:xfrm>
          <a:prstGeom prst="rect">
            <a:avLst/>
          </a:prstGeom>
        </p:spPr>
        <p:txBody>
          <a:bodyPr wrap="square">
            <a:spAutoFit/>
          </a:bodyPr>
          <a:lstStyle/>
          <a:p>
            <a:pPr marL="285750" indent="-285750" algn="just">
              <a:buFont typeface="Arial" panose="020B0604020202020204" pitchFamily="34" charset="0"/>
              <a:buChar char="•"/>
            </a:pPr>
            <a:r>
              <a:rPr lang="tr-TR" b="1" i="1" dirty="0">
                <a:solidFill>
                  <a:srgbClr val="0F1419"/>
                </a:solidFill>
              </a:rPr>
              <a:t>AFAD Başkanlığı </a:t>
            </a:r>
            <a:r>
              <a:rPr lang="tr-TR" i="1" dirty="0">
                <a:solidFill>
                  <a:srgbClr val="0F1419"/>
                </a:solidFill>
              </a:rPr>
              <a:t>eşgüdümünde, 2025 yılının ilk yarısında TARAP izleme Sistemine kurumlar tarafından girişler gerçekleştirilmiş olup yılın ikinci yarısında ilgili kurumlarla İzleme ve Değerlendirme Toplantılarının gerçekleştirilmesi planlanmış ve takvimlendirilmiştir.</a:t>
            </a:r>
          </a:p>
        </p:txBody>
      </p:sp>
    </p:spTree>
    <p:extLst>
      <p:ext uri="{BB962C8B-B14F-4D97-AF65-F5344CB8AC3E}">
        <p14:creationId xmlns:p14="http://schemas.microsoft.com/office/powerpoint/2010/main" val="3452881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ACF13674-F843-46CE-B9BA-442405CC9A66}"/>
              </a:ext>
            </a:extLst>
          </p:cNvPr>
          <p:cNvSpPr txBox="1"/>
          <p:nvPr/>
        </p:nvSpPr>
        <p:spPr>
          <a:xfrm>
            <a:off x="153804" y="257344"/>
            <a:ext cx="8748042" cy="535531"/>
          </a:xfrm>
          <a:prstGeom prst="rect">
            <a:avLst/>
          </a:prstGeom>
          <a:noFill/>
        </p:spPr>
        <p:txBody>
          <a:bodyPr wrap="square" rtlCol="0">
            <a:spAutoFit/>
          </a:bodyPr>
          <a:lstStyle/>
          <a:p>
            <a:pPr>
              <a:lnSpc>
                <a:spcPct val="90000"/>
              </a:lnSpc>
              <a:spcBef>
                <a:spcPct val="0"/>
              </a:spcBef>
            </a:pPr>
            <a:r>
              <a:rPr lang="es-ES" sz="3200" b="1" dirty="0">
                <a:solidFill>
                  <a:srgbClr val="FFC000"/>
                </a:solidFill>
                <a:effectLst>
                  <a:outerShdw blurRad="38100" dist="38100" dir="2700000" algn="tl">
                    <a:srgbClr val="000000">
                      <a:alpha val="43137"/>
                    </a:srgbClr>
                  </a:outerShdw>
                </a:effectLst>
              </a:rPr>
              <a:t>TARAP İZLEME VE DEĞERLENDİRME SİSTEMİ</a:t>
            </a:r>
          </a:p>
        </p:txBody>
      </p:sp>
      <p:sp>
        <p:nvSpPr>
          <p:cNvPr id="6" name="Metin kutusu 5">
            <a:extLst>
              <a:ext uri="{FF2B5EF4-FFF2-40B4-BE49-F238E27FC236}">
                <a16:creationId xmlns:a16="http://schemas.microsoft.com/office/drawing/2014/main" id="{728E075F-353F-6FB2-CA69-C9F6597AEC39}"/>
              </a:ext>
            </a:extLst>
          </p:cNvPr>
          <p:cNvSpPr txBox="1"/>
          <p:nvPr/>
        </p:nvSpPr>
        <p:spPr>
          <a:xfrm>
            <a:off x="153804" y="1484552"/>
            <a:ext cx="8207243" cy="2985433"/>
          </a:xfrm>
          <a:prstGeom prst="rect">
            <a:avLst/>
          </a:prstGeom>
          <a:noFill/>
        </p:spPr>
        <p:txBody>
          <a:bodyPr wrap="square" rtlCol="0">
            <a:spAutoFit/>
          </a:bodyPr>
          <a:lstStyle/>
          <a:p>
            <a:pPr marL="342900" indent="-342900" algn="just">
              <a:spcBef>
                <a:spcPts val="600"/>
              </a:spcBef>
              <a:spcAft>
                <a:spcPts val="600"/>
              </a:spcAft>
              <a:buFont typeface="Arial" panose="020B0604020202020204" pitchFamily="34" charset="0"/>
              <a:buChar char="•"/>
            </a:pPr>
            <a:r>
              <a:rPr lang="tr-TR" sz="2400" i="1" dirty="0"/>
              <a:t>Eylemlerden sorumlu Bakanlık, kurum ve kuruluşlardan irtibat kişisi olarak bildirilen kişilere TARAP izleme sistemiyle ilgili </a:t>
            </a:r>
            <a:r>
              <a:rPr lang="tr-TR" sz="2400" b="1" i="1" dirty="0"/>
              <a:t>28.11.2024 tarihinde </a:t>
            </a:r>
            <a:r>
              <a:rPr lang="tr-TR" sz="2400" i="1" dirty="0"/>
              <a:t>çevrimiçi eğitim verilmiştir. </a:t>
            </a:r>
          </a:p>
          <a:p>
            <a:pPr marL="342900" indent="-342900" algn="just">
              <a:spcBef>
                <a:spcPts val="600"/>
              </a:spcBef>
              <a:spcAft>
                <a:spcPts val="600"/>
              </a:spcAft>
              <a:buFont typeface="Arial" panose="020B0604020202020204" pitchFamily="34" charset="0"/>
              <a:buChar char="•"/>
            </a:pPr>
            <a:endParaRPr lang="tr-TR" sz="2400" i="1" dirty="0"/>
          </a:p>
          <a:p>
            <a:pPr marL="342900" indent="-342900" algn="just">
              <a:spcBef>
                <a:spcPts val="600"/>
              </a:spcBef>
              <a:spcAft>
                <a:spcPts val="600"/>
              </a:spcAft>
              <a:buFont typeface="Arial" panose="020B0604020202020204" pitchFamily="34" charset="0"/>
              <a:buChar char="•"/>
            </a:pPr>
            <a:r>
              <a:rPr lang="tr-TR" sz="2400" i="1" dirty="0"/>
              <a:t>TARAP izleme sistemine </a:t>
            </a:r>
            <a:r>
              <a:rPr lang="tr-TR" sz="2400" b="1" i="1" dirty="0"/>
              <a:t>175 kurum kullanıcısı </a:t>
            </a:r>
            <a:r>
              <a:rPr lang="tr-TR" sz="2400" i="1" dirty="0"/>
              <a:t>tanımlanmış ve TARAP izleme verileri kullanıcılar tarafından sisteme girilmeye başlanmıştır. </a:t>
            </a:r>
            <a:endParaRPr lang="tr-TR" sz="2400" b="1" i="1" dirty="0"/>
          </a:p>
        </p:txBody>
      </p:sp>
      <p:pic>
        <p:nvPicPr>
          <p:cNvPr id="13" name="Resim 12">
            <a:extLst>
              <a:ext uri="{FF2B5EF4-FFF2-40B4-BE49-F238E27FC236}">
                <a16:creationId xmlns:a16="http://schemas.microsoft.com/office/drawing/2014/main" id="{99DD54A1-75E1-25C1-4CC4-98625E35229B}"/>
              </a:ext>
            </a:extLst>
          </p:cNvPr>
          <p:cNvPicPr/>
          <p:nvPr/>
        </p:nvPicPr>
        <p:blipFill rotWithShape="1">
          <a:blip r:embed="rId2" cstate="email">
            <a:extLst>
              <a:ext uri="{28A0092B-C50C-407E-A947-70E740481C1C}">
                <a14:useLocalDpi xmlns:a14="http://schemas.microsoft.com/office/drawing/2010/main"/>
              </a:ext>
            </a:extLst>
          </a:blip>
          <a:srcRect/>
          <a:stretch/>
        </p:blipFill>
        <p:spPr bwMode="auto">
          <a:xfrm>
            <a:off x="740508" y="5287727"/>
            <a:ext cx="7574633" cy="4168140"/>
          </a:xfrm>
          <a:prstGeom prst="rect">
            <a:avLst/>
          </a:prstGeom>
          <a:ln>
            <a:noFill/>
          </a:ln>
          <a:extLst>
            <a:ext uri="{53640926-AAD7-44D8-BBD7-CCE9431645EC}">
              <a14:shadowObscured xmlns:a14="http://schemas.microsoft.com/office/drawing/2010/main"/>
            </a:ext>
          </a:extLst>
        </p:spPr>
      </p:pic>
      <p:pic>
        <p:nvPicPr>
          <p:cNvPr id="14" name="Resim 13">
            <a:extLst>
              <a:ext uri="{FF2B5EF4-FFF2-40B4-BE49-F238E27FC236}">
                <a16:creationId xmlns:a16="http://schemas.microsoft.com/office/drawing/2014/main" id="{CD133370-1C29-D1DB-25A6-A3FD54213FD6}"/>
              </a:ext>
            </a:extLst>
          </p:cNvPr>
          <p:cNvPicPr/>
          <p:nvPr/>
        </p:nvPicPr>
        <p:blipFill rotWithShape="1">
          <a:blip r:embed="rId3" cstate="email">
            <a:extLst>
              <a:ext uri="{28A0092B-C50C-407E-A947-70E740481C1C}">
                <a14:useLocalDpi xmlns:a14="http://schemas.microsoft.com/office/drawing/2010/main"/>
              </a:ext>
            </a:extLst>
          </a:blip>
          <a:srcRect/>
          <a:stretch/>
        </p:blipFill>
        <p:spPr bwMode="auto">
          <a:xfrm>
            <a:off x="9690116" y="1445452"/>
            <a:ext cx="7757342" cy="4602513"/>
          </a:xfrm>
          <a:prstGeom prst="rect">
            <a:avLst/>
          </a:prstGeom>
          <a:ln>
            <a:noFill/>
          </a:ln>
          <a:extLst>
            <a:ext uri="{53640926-AAD7-44D8-BBD7-CCE9431645EC}">
              <a14:shadowObscured xmlns:a14="http://schemas.microsoft.com/office/drawing/2010/main"/>
            </a:ext>
          </a:extLst>
        </p:spPr>
      </p:pic>
      <p:sp>
        <p:nvSpPr>
          <p:cNvPr id="15" name="Metin kutusu 14">
            <a:extLst>
              <a:ext uri="{FF2B5EF4-FFF2-40B4-BE49-F238E27FC236}">
                <a16:creationId xmlns:a16="http://schemas.microsoft.com/office/drawing/2014/main" id="{E8356484-9026-7A59-E859-F3FB2A51332D}"/>
              </a:ext>
            </a:extLst>
          </p:cNvPr>
          <p:cNvSpPr txBox="1"/>
          <p:nvPr/>
        </p:nvSpPr>
        <p:spPr>
          <a:xfrm>
            <a:off x="12863393" y="7039275"/>
            <a:ext cx="5131273" cy="2246769"/>
          </a:xfrm>
          <a:prstGeom prst="rect">
            <a:avLst/>
          </a:prstGeom>
          <a:solidFill>
            <a:schemeClr val="bg1">
              <a:lumMod val="95000"/>
            </a:schemeClr>
          </a:solidFill>
        </p:spPr>
        <p:txBody>
          <a:bodyPr wrap="square" rtlCol="0">
            <a:spAutoFit/>
          </a:bodyPr>
          <a:lstStyle/>
          <a:p>
            <a:pPr marL="342900" indent="-342900">
              <a:spcBef>
                <a:spcPts val="600"/>
              </a:spcBef>
              <a:spcAft>
                <a:spcPts val="600"/>
              </a:spcAft>
              <a:buFont typeface="Arial" panose="020B0604020202020204" pitchFamily="34" charset="0"/>
              <a:buChar char="•"/>
            </a:pPr>
            <a:r>
              <a:rPr lang="tr-TR" sz="2000" i="1" dirty="0"/>
              <a:t>Tamamlanma oranı: </a:t>
            </a:r>
            <a:r>
              <a:rPr lang="tr-TR" sz="2000" b="1" i="1" dirty="0"/>
              <a:t>%60 </a:t>
            </a:r>
          </a:p>
          <a:p>
            <a:pPr marL="342900" indent="-342900">
              <a:spcBef>
                <a:spcPts val="600"/>
              </a:spcBef>
              <a:spcAft>
                <a:spcPts val="600"/>
              </a:spcAft>
              <a:buFont typeface="Arial" panose="020B0604020202020204" pitchFamily="34" charset="0"/>
              <a:buChar char="•"/>
            </a:pPr>
            <a:r>
              <a:rPr lang="tr-TR" sz="2000" i="1" dirty="0"/>
              <a:t>Kısa Vade: </a:t>
            </a:r>
            <a:r>
              <a:rPr lang="tr-TR" sz="2000" b="1" i="1" dirty="0"/>
              <a:t>80</a:t>
            </a:r>
            <a:r>
              <a:rPr lang="tr-TR" sz="2000" i="1" dirty="0"/>
              <a:t> Orta Vade: </a:t>
            </a:r>
            <a:r>
              <a:rPr lang="tr-TR" sz="2000" b="1" i="1" dirty="0"/>
              <a:t>104</a:t>
            </a:r>
            <a:r>
              <a:rPr lang="tr-TR" sz="2000" i="1" dirty="0"/>
              <a:t> Uzun Vade: </a:t>
            </a:r>
            <a:r>
              <a:rPr lang="tr-TR" sz="2000" b="1" i="1" dirty="0"/>
              <a:t>43</a:t>
            </a:r>
          </a:p>
          <a:p>
            <a:pPr marL="342900" indent="-342900">
              <a:spcBef>
                <a:spcPts val="600"/>
              </a:spcBef>
              <a:spcAft>
                <a:spcPts val="600"/>
              </a:spcAft>
              <a:buFont typeface="Arial" panose="020B0604020202020204" pitchFamily="34" charset="0"/>
              <a:buChar char="•"/>
            </a:pPr>
            <a:r>
              <a:rPr lang="tr-TR" sz="2000" i="1" dirty="0"/>
              <a:t>Tamamlanan eylem: </a:t>
            </a:r>
            <a:r>
              <a:rPr lang="tr-TR" sz="2000" b="1" i="1" dirty="0"/>
              <a:t>87 </a:t>
            </a:r>
          </a:p>
          <a:p>
            <a:pPr marL="342900" indent="-342900">
              <a:spcBef>
                <a:spcPts val="600"/>
              </a:spcBef>
              <a:spcAft>
                <a:spcPts val="600"/>
              </a:spcAft>
              <a:buFont typeface="Arial" panose="020B0604020202020204" pitchFamily="34" charset="0"/>
              <a:buChar char="•"/>
            </a:pPr>
            <a:r>
              <a:rPr lang="tr-TR" sz="2000" i="1" dirty="0"/>
              <a:t>Devam eden: </a:t>
            </a:r>
            <a:r>
              <a:rPr lang="tr-TR" sz="2000" b="1" i="1" dirty="0"/>
              <a:t>95</a:t>
            </a:r>
          </a:p>
          <a:p>
            <a:pPr marL="342900" indent="-342900">
              <a:spcBef>
                <a:spcPts val="600"/>
              </a:spcBef>
              <a:spcAft>
                <a:spcPts val="600"/>
              </a:spcAft>
              <a:buFont typeface="Arial" panose="020B0604020202020204" pitchFamily="34" charset="0"/>
              <a:buChar char="•"/>
            </a:pPr>
            <a:r>
              <a:rPr lang="tr-TR" sz="2000" i="1" dirty="0"/>
              <a:t>Başlanmayan : </a:t>
            </a:r>
            <a:r>
              <a:rPr lang="tr-TR" sz="2000" b="1" i="1" dirty="0"/>
              <a:t>45</a:t>
            </a:r>
            <a:endParaRPr lang="tr-TR" sz="2000" b="1" i="1" dirty="0">
              <a:latin typeface="+mj-lt"/>
            </a:endParaRPr>
          </a:p>
        </p:txBody>
      </p:sp>
      <p:cxnSp>
        <p:nvCxnSpPr>
          <p:cNvPr id="16" name="Düz Bağlayıcı 15">
            <a:extLst>
              <a:ext uri="{FF2B5EF4-FFF2-40B4-BE49-F238E27FC236}">
                <a16:creationId xmlns:a16="http://schemas.microsoft.com/office/drawing/2014/main" id="{103DDCF0-6B07-C194-D35C-FFE6B994A183}"/>
              </a:ext>
            </a:extLst>
          </p:cNvPr>
          <p:cNvCxnSpPr>
            <a:cxnSpLocks/>
          </p:cNvCxnSpPr>
          <p:nvPr/>
        </p:nvCxnSpPr>
        <p:spPr>
          <a:xfrm>
            <a:off x="8969829" y="2082427"/>
            <a:ext cx="0" cy="7515576"/>
          </a:xfrm>
          <a:prstGeom prst="line">
            <a:avLst/>
          </a:prstGeom>
          <a:ln w="19050">
            <a:solidFill>
              <a:schemeClr val="tx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Dikdörtgen 16">
            <a:extLst>
              <a:ext uri="{FF2B5EF4-FFF2-40B4-BE49-F238E27FC236}">
                <a16:creationId xmlns:a16="http://schemas.microsoft.com/office/drawing/2014/main" id="{158A977E-D93F-5898-9D21-29A36F44F801}"/>
              </a:ext>
            </a:extLst>
          </p:cNvPr>
          <p:cNvSpPr/>
          <p:nvPr/>
        </p:nvSpPr>
        <p:spPr>
          <a:xfrm>
            <a:off x="9369167" y="1315180"/>
            <a:ext cx="8425361" cy="4863059"/>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17">
            <a:extLst>
              <a:ext uri="{FF2B5EF4-FFF2-40B4-BE49-F238E27FC236}">
                <a16:creationId xmlns:a16="http://schemas.microsoft.com/office/drawing/2014/main" id="{0992E8A3-F6BB-06CD-19B8-1292B2E3D197}"/>
              </a:ext>
            </a:extLst>
          </p:cNvPr>
          <p:cNvSpPr/>
          <p:nvPr/>
        </p:nvSpPr>
        <p:spPr>
          <a:xfrm>
            <a:off x="564797" y="5161663"/>
            <a:ext cx="7926056" cy="443634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a:extLst>
              <a:ext uri="{FF2B5EF4-FFF2-40B4-BE49-F238E27FC236}">
                <a16:creationId xmlns:a16="http://schemas.microsoft.com/office/drawing/2014/main" id="{275DC89C-7096-4F04-A68E-D0332DB9B195}"/>
              </a:ext>
            </a:extLst>
          </p:cNvPr>
          <p:cNvSpPr/>
          <p:nvPr/>
        </p:nvSpPr>
        <p:spPr>
          <a:xfrm>
            <a:off x="9369167" y="7039275"/>
            <a:ext cx="2467382" cy="2416592"/>
          </a:xfrm>
          <a:prstGeom prst="rect">
            <a:avLst/>
          </a:prstGeom>
          <a:gradFill>
            <a:gsLst>
              <a:gs pos="100000">
                <a:schemeClr val="accent1">
                  <a:lumMod val="5000"/>
                  <a:lumOff val="95000"/>
                  <a:alpha val="0"/>
                </a:schemeClr>
              </a:gs>
              <a:gs pos="0">
                <a:schemeClr val="accent1">
                  <a:lumMod val="5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000" b="1" dirty="0">
                <a:solidFill>
                  <a:srgbClr val="2F5597"/>
                </a:solidFill>
              </a:rPr>
              <a:t>MEVCUT DURUM</a:t>
            </a:r>
          </a:p>
        </p:txBody>
      </p:sp>
      <p:sp>
        <p:nvSpPr>
          <p:cNvPr id="11" name="Şeritli Sağ Ok 10">
            <a:extLst>
              <a:ext uri="{FF2B5EF4-FFF2-40B4-BE49-F238E27FC236}">
                <a16:creationId xmlns:a16="http://schemas.microsoft.com/office/drawing/2014/main" id="{2EA54095-9806-4CBC-B619-3475AF6A9199}"/>
              </a:ext>
            </a:extLst>
          </p:cNvPr>
          <p:cNvSpPr/>
          <p:nvPr/>
        </p:nvSpPr>
        <p:spPr>
          <a:xfrm>
            <a:off x="11932460" y="7764791"/>
            <a:ext cx="835022" cy="965560"/>
          </a:xfrm>
          <a:prstGeom prst="stripedRightArrow">
            <a:avLst/>
          </a:prstGeom>
          <a:solidFill>
            <a:srgbClr val="236E96">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064536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1">
            <a:extLst>
              <a:ext uri="{FF2B5EF4-FFF2-40B4-BE49-F238E27FC236}">
                <a16:creationId xmlns:a16="http://schemas.microsoft.com/office/drawing/2014/main" id="{72DA8695-7227-4C08-910B-7803371C1A56}"/>
              </a:ext>
            </a:extLst>
          </p:cNvPr>
          <p:cNvSpPr/>
          <p:nvPr/>
        </p:nvSpPr>
        <p:spPr>
          <a:xfrm>
            <a:off x="4897142" y="2927168"/>
            <a:ext cx="8765178" cy="4585063"/>
          </a:xfrm>
          <a:custGeom>
            <a:avLst/>
            <a:gdLst>
              <a:gd name="connsiteX0" fmla="*/ 0 w 2865615"/>
              <a:gd name="connsiteY0" fmla="*/ 143281 h 1432807"/>
              <a:gd name="connsiteX1" fmla="*/ 143281 w 2865615"/>
              <a:gd name="connsiteY1" fmla="*/ 0 h 1432807"/>
              <a:gd name="connsiteX2" fmla="*/ 2722334 w 2865615"/>
              <a:gd name="connsiteY2" fmla="*/ 0 h 1432807"/>
              <a:gd name="connsiteX3" fmla="*/ 2865615 w 2865615"/>
              <a:gd name="connsiteY3" fmla="*/ 143281 h 1432807"/>
              <a:gd name="connsiteX4" fmla="*/ 2865615 w 2865615"/>
              <a:gd name="connsiteY4" fmla="*/ 1289526 h 1432807"/>
              <a:gd name="connsiteX5" fmla="*/ 2722334 w 2865615"/>
              <a:gd name="connsiteY5" fmla="*/ 1432807 h 1432807"/>
              <a:gd name="connsiteX6" fmla="*/ 143281 w 2865615"/>
              <a:gd name="connsiteY6" fmla="*/ 1432807 h 1432807"/>
              <a:gd name="connsiteX7" fmla="*/ 0 w 2865615"/>
              <a:gd name="connsiteY7" fmla="*/ 1289526 h 1432807"/>
              <a:gd name="connsiteX8" fmla="*/ 0 w 2865615"/>
              <a:gd name="connsiteY8" fmla="*/ 143281 h 1432807"/>
              <a:gd name="connsiteX0" fmla="*/ 0 w 2869707"/>
              <a:gd name="connsiteY0" fmla="*/ 143281 h 1432807"/>
              <a:gd name="connsiteX1" fmla="*/ 143281 w 2869707"/>
              <a:gd name="connsiteY1" fmla="*/ 0 h 1432807"/>
              <a:gd name="connsiteX2" fmla="*/ 2722334 w 2869707"/>
              <a:gd name="connsiteY2" fmla="*/ 0 h 1432807"/>
              <a:gd name="connsiteX3" fmla="*/ 2865615 w 2869707"/>
              <a:gd name="connsiteY3" fmla="*/ 143281 h 1432807"/>
              <a:gd name="connsiteX4" fmla="*/ 2869707 w 2869707"/>
              <a:gd name="connsiteY4" fmla="*/ 735727 h 1432807"/>
              <a:gd name="connsiteX5" fmla="*/ 2865615 w 2869707"/>
              <a:gd name="connsiteY5" fmla="*/ 1289526 h 1432807"/>
              <a:gd name="connsiteX6" fmla="*/ 2722334 w 2869707"/>
              <a:gd name="connsiteY6" fmla="*/ 1432807 h 1432807"/>
              <a:gd name="connsiteX7" fmla="*/ 143281 w 2869707"/>
              <a:gd name="connsiteY7" fmla="*/ 1432807 h 1432807"/>
              <a:gd name="connsiteX8" fmla="*/ 0 w 2869707"/>
              <a:gd name="connsiteY8" fmla="*/ 1289526 h 1432807"/>
              <a:gd name="connsiteX9" fmla="*/ 0 w 2869707"/>
              <a:gd name="connsiteY9" fmla="*/ 143281 h 1432807"/>
              <a:gd name="connsiteX0" fmla="*/ 0 w 2869707"/>
              <a:gd name="connsiteY0" fmla="*/ 143281 h 1432807"/>
              <a:gd name="connsiteX1" fmla="*/ 143281 w 2869707"/>
              <a:gd name="connsiteY1" fmla="*/ 0 h 1432807"/>
              <a:gd name="connsiteX2" fmla="*/ 2722334 w 2869707"/>
              <a:gd name="connsiteY2" fmla="*/ 0 h 1432807"/>
              <a:gd name="connsiteX3" fmla="*/ 2865615 w 2869707"/>
              <a:gd name="connsiteY3" fmla="*/ 143281 h 1432807"/>
              <a:gd name="connsiteX4" fmla="*/ 2869707 w 2869707"/>
              <a:gd name="connsiteY4" fmla="*/ 735727 h 1432807"/>
              <a:gd name="connsiteX5" fmla="*/ 2865615 w 2869707"/>
              <a:gd name="connsiteY5" fmla="*/ 1289526 h 1432807"/>
              <a:gd name="connsiteX6" fmla="*/ 2722334 w 2869707"/>
              <a:gd name="connsiteY6" fmla="*/ 1432807 h 1432807"/>
              <a:gd name="connsiteX7" fmla="*/ 143281 w 2869707"/>
              <a:gd name="connsiteY7" fmla="*/ 1432807 h 1432807"/>
              <a:gd name="connsiteX8" fmla="*/ 0 w 2869707"/>
              <a:gd name="connsiteY8" fmla="*/ 1289526 h 1432807"/>
              <a:gd name="connsiteX9" fmla="*/ 555 w 2869707"/>
              <a:gd name="connsiteY9" fmla="*/ 701435 h 1432807"/>
              <a:gd name="connsiteX10" fmla="*/ 0 w 2869707"/>
              <a:gd name="connsiteY10" fmla="*/ 143281 h 1432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69707" h="1432807">
                <a:moveTo>
                  <a:pt x="0" y="143281"/>
                </a:moveTo>
                <a:cubicBezTo>
                  <a:pt x="0" y="64149"/>
                  <a:pt x="64149" y="0"/>
                  <a:pt x="143281" y="0"/>
                </a:cubicBezTo>
                <a:lnTo>
                  <a:pt x="2722334" y="0"/>
                </a:lnTo>
                <a:cubicBezTo>
                  <a:pt x="2801466" y="0"/>
                  <a:pt x="2865615" y="64149"/>
                  <a:pt x="2865615" y="143281"/>
                </a:cubicBezTo>
                <a:lnTo>
                  <a:pt x="2869707" y="735727"/>
                </a:lnTo>
                <a:lnTo>
                  <a:pt x="2865615" y="1289526"/>
                </a:lnTo>
                <a:cubicBezTo>
                  <a:pt x="2865615" y="1368658"/>
                  <a:pt x="2801466" y="1432807"/>
                  <a:pt x="2722334" y="1432807"/>
                </a:cubicBezTo>
                <a:lnTo>
                  <a:pt x="143281" y="1432807"/>
                </a:lnTo>
                <a:cubicBezTo>
                  <a:pt x="64149" y="1432807"/>
                  <a:pt x="0" y="1368658"/>
                  <a:pt x="0" y="1289526"/>
                </a:cubicBezTo>
                <a:lnTo>
                  <a:pt x="555" y="701435"/>
                </a:lnTo>
                <a:lnTo>
                  <a:pt x="0" y="143281"/>
                </a:lnTo>
                <a:close/>
              </a:path>
            </a:pathLst>
          </a:custGeom>
          <a:solidFill>
            <a:schemeClr val="accent3">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83240" tIns="83240" rIns="83240" bIns="83240" numCol="1" spcCol="1270" anchor="ctr" anchorCtr="0">
            <a:noAutofit/>
          </a:bodyPr>
          <a:lstStyle/>
          <a:p>
            <a:pPr algn="ctr" defTabSz="2889250">
              <a:lnSpc>
                <a:spcPct val="90000"/>
              </a:lnSpc>
              <a:spcBef>
                <a:spcPct val="0"/>
              </a:spcBef>
              <a:spcAft>
                <a:spcPct val="35000"/>
              </a:spcAft>
            </a:pPr>
            <a:r>
              <a:rPr lang="tr-TR" sz="6600" b="1" dirty="0">
                <a:solidFill>
                  <a:schemeClr val="tx1"/>
                </a:solidFill>
                <a:latin typeface="Calibri Light" panose="020F0302020204030204" pitchFamily="34" charset="0"/>
                <a:cs typeface="Calibri Light" panose="020F0302020204030204" pitchFamily="34" charset="0"/>
              </a:rPr>
              <a:t>İL AFET RİSK AZALTMA PLANI </a:t>
            </a:r>
          </a:p>
          <a:p>
            <a:pPr algn="ctr" defTabSz="2889250">
              <a:lnSpc>
                <a:spcPct val="90000"/>
              </a:lnSpc>
              <a:spcBef>
                <a:spcPct val="0"/>
              </a:spcBef>
              <a:spcAft>
                <a:spcPct val="35000"/>
              </a:spcAft>
            </a:pPr>
            <a:r>
              <a:rPr lang="tr-TR" sz="6600" b="1" dirty="0">
                <a:solidFill>
                  <a:schemeClr val="tx1"/>
                </a:solidFill>
                <a:latin typeface="Calibri Light" panose="020F0302020204030204" pitchFamily="34" charset="0"/>
                <a:cs typeface="Calibri Light" panose="020F0302020204030204" pitchFamily="34" charset="0"/>
              </a:rPr>
              <a:t>(İRAP)</a:t>
            </a:r>
            <a:endParaRPr lang="en-US" sz="6600" b="1" dirty="0">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731814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ACF13674-F843-46CE-B9BA-442405CC9A66}"/>
              </a:ext>
            </a:extLst>
          </p:cNvPr>
          <p:cNvSpPr txBox="1"/>
          <p:nvPr/>
        </p:nvSpPr>
        <p:spPr>
          <a:xfrm>
            <a:off x="154241" y="189928"/>
            <a:ext cx="8748042" cy="535531"/>
          </a:xfrm>
          <a:prstGeom prst="rect">
            <a:avLst/>
          </a:prstGeom>
          <a:noFill/>
        </p:spPr>
        <p:txBody>
          <a:bodyPr wrap="square" rtlCol="0">
            <a:spAutoFit/>
          </a:bodyPr>
          <a:lstStyle/>
          <a:p>
            <a:pPr>
              <a:lnSpc>
                <a:spcPct val="90000"/>
              </a:lnSpc>
              <a:spcBef>
                <a:spcPct val="0"/>
              </a:spcBef>
            </a:pPr>
            <a:r>
              <a:rPr lang="tr-TR" sz="3200" b="1" dirty="0">
                <a:solidFill>
                  <a:srgbClr val="FFC000"/>
                </a:solidFill>
                <a:effectLst>
                  <a:outerShdw blurRad="38100" dist="38100" dir="2700000" algn="tl">
                    <a:srgbClr val="000000">
                      <a:alpha val="43137"/>
                    </a:srgbClr>
                  </a:outerShdw>
                </a:effectLst>
              </a:rPr>
              <a:t>İL AFET RİSK AZALTMA PLANI – İRAP NEDİR?</a:t>
            </a:r>
          </a:p>
        </p:txBody>
      </p:sp>
      <p:pic>
        <p:nvPicPr>
          <p:cNvPr id="6" name="Resim 5">
            <a:extLst>
              <a:ext uri="{FF2B5EF4-FFF2-40B4-BE49-F238E27FC236}">
                <a16:creationId xmlns:a16="http://schemas.microsoft.com/office/drawing/2014/main" id="{4AC8E691-90D9-4792-AD02-2AA3D529E40E}"/>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tretch>
            <a:fillRect/>
          </a:stretch>
        </p:blipFill>
        <p:spPr>
          <a:xfrm>
            <a:off x="8699863" y="3202485"/>
            <a:ext cx="9624425" cy="5017157"/>
          </a:xfrm>
          <a:prstGeom prst="rect">
            <a:avLst/>
          </a:prstGeom>
          <a:effectLst>
            <a:softEdge rad="12700"/>
          </a:effectLst>
        </p:spPr>
      </p:pic>
      <p:sp>
        <p:nvSpPr>
          <p:cNvPr id="10" name="Metin kutusu 9">
            <a:extLst>
              <a:ext uri="{FF2B5EF4-FFF2-40B4-BE49-F238E27FC236}">
                <a16:creationId xmlns:a16="http://schemas.microsoft.com/office/drawing/2014/main" id="{F5B4E1C9-06B9-42C3-AFF3-D90426E7D881}"/>
              </a:ext>
            </a:extLst>
          </p:cNvPr>
          <p:cNvSpPr txBox="1"/>
          <p:nvPr/>
        </p:nvSpPr>
        <p:spPr>
          <a:xfrm>
            <a:off x="3844771" y="7011770"/>
            <a:ext cx="8039926" cy="1964512"/>
          </a:xfrm>
          <a:prstGeom prst="rect">
            <a:avLst/>
          </a:prstGeom>
          <a:noFill/>
        </p:spPr>
        <p:txBody>
          <a:bodyPr wrap="square" rtlCol="0">
            <a:spAutoFit/>
          </a:bodyPr>
          <a:lstStyle/>
          <a:p>
            <a:pPr>
              <a:lnSpc>
                <a:spcPct val="150000"/>
              </a:lnSpc>
            </a:pPr>
            <a:r>
              <a:rPr lang="tr-TR" sz="2800" b="1" i="1" dirty="0"/>
              <a:t>Temel Amaç;</a:t>
            </a:r>
            <a:r>
              <a:rPr lang="tr-TR" sz="2800" i="1" dirty="0"/>
              <a:t> tehlikelerin afetlere </a:t>
            </a:r>
          </a:p>
          <a:p>
            <a:pPr>
              <a:lnSpc>
                <a:spcPct val="150000"/>
              </a:lnSpc>
            </a:pPr>
            <a:r>
              <a:rPr lang="tr-TR" sz="2800" i="1" dirty="0"/>
              <a:t>dönüşmeden önce </a:t>
            </a:r>
            <a:r>
              <a:rPr lang="tr-TR" sz="2800" b="1" i="1" dirty="0">
                <a:solidFill>
                  <a:schemeClr val="accent5">
                    <a:lumMod val="75000"/>
                  </a:schemeClr>
                </a:solidFill>
              </a:rPr>
              <a:t>risklerini azaltmak </a:t>
            </a:r>
            <a:r>
              <a:rPr lang="tr-TR" sz="2800" b="1" i="1" dirty="0"/>
              <a:t>ve </a:t>
            </a:r>
            <a:r>
              <a:rPr lang="tr-TR" sz="2800" b="1" i="1" dirty="0">
                <a:solidFill>
                  <a:schemeClr val="accent5">
                    <a:lumMod val="75000"/>
                  </a:schemeClr>
                </a:solidFill>
              </a:rPr>
              <a:t>afete duyarlı/dirençli yerleşimler </a:t>
            </a:r>
            <a:r>
              <a:rPr lang="tr-TR" sz="2800" i="1" dirty="0"/>
              <a:t>oluşturmaktır.</a:t>
            </a:r>
          </a:p>
        </p:txBody>
      </p:sp>
      <p:sp>
        <p:nvSpPr>
          <p:cNvPr id="11" name="Metin kutusu 10">
            <a:extLst>
              <a:ext uri="{FF2B5EF4-FFF2-40B4-BE49-F238E27FC236}">
                <a16:creationId xmlns:a16="http://schemas.microsoft.com/office/drawing/2014/main" id="{929390B8-970D-4694-B5C0-383C3555E25E}"/>
              </a:ext>
            </a:extLst>
          </p:cNvPr>
          <p:cNvSpPr txBox="1"/>
          <p:nvPr/>
        </p:nvSpPr>
        <p:spPr>
          <a:xfrm>
            <a:off x="3990965" y="2024306"/>
            <a:ext cx="8893760" cy="3257174"/>
          </a:xfrm>
          <a:prstGeom prst="rect">
            <a:avLst/>
          </a:prstGeom>
          <a:noFill/>
        </p:spPr>
        <p:txBody>
          <a:bodyPr wrap="square" rtlCol="0">
            <a:spAutoFit/>
          </a:bodyPr>
          <a:lstStyle/>
          <a:p>
            <a:pPr>
              <a:lnSpc>
                <a:spcPct val="150000"/>
              </a:lnSpc>
            </a:pPr>
            <a:r>
              <a:rPr lang="tr-TR" sz="2800" b="1" i="1" dirty="0"/>
              <a:t>İRAP, </a:t>
            </a:r>
            <a:r>
              <a:rPr lang="tr-TR" sz="2800" i="1" dirty="0"/>
              <a:t>illerdeki </a:t>
            </a:r>
            <a:r>
              <a:rPr lang="tr-TR" sz="2800" b="1" i="1" dirty="0">
                <a:solidFill>
                  <a:schemeClr val="accent2"/>
                </a:solidFill>
              </a:rPr>
              <a:t>tehlike ve riskleri belirleyerek</a:t>
            </a:r>
            <a:r>
              <a:rPr lang="tr-TR" sz="2800" i="1" dirty="0"/>
              <a:t>, bu riskleri en aza indirebilmek için afetler olmadan </a:t>
            </a:r>
            <a:r>
              <a:rPr lang="tr-TR" sz="2800" b="1" i="1" dirty="0">
                <a:solidFill>
                  <a:schemeClr val="accent2"/>
                </a:solidFill>
              </a:rPr>
              <a:t>gerçekleştirilmesi gerekenleri tarif eden</a:t>
            </a:r>
            <a:r>
              <a:rPr lang="tr-TR" sz="2800" i="1" dirty="0"/>
              <a:t>, </a:t>
            </a:r>
            <a:r>
              <a:rPr lang="tr-TR" sz="2800" b="1" i="1" dirty="0">
                <a:solidFill>
                  <a:schemeClr val="accent2"/>
                </a:solidFill>
              </a:rPr>
              <a:t>sorumluları ve                                sorumlulukları tanımlayan</a:t>
            </a:r>
            <a:r>
              <a:rPr lang="tr-TR" sz="2800" i="1" dirty="0"/>
              <a:t>,                                                            sürdürülebilir bir plandır. </a:t>
            </a:r>
          </a:p>
        </p:txBody>
      </p:sp>
      <p:pic>
        <p:nvPicPr>
          <p:cNvPr id="13" name="Resim 12">
            <a:extLst>
              <a:ext uri="{FF2B5EF4-FFF2-40B4-BE49-F238E27FC236}">
                <a16:creationId xmlns:a16="http://schemas.microsoft.com/office/drawing/2014/main" id="{20EA8273-F040-474E-B088-3AD6C8AE5712}"/>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tretch>
            <a:fillRect/>
          </a:stretch>
        </p:blipFill>
        <p:spPr>
          <a:xfrm>
            <a:off x="363247" y="2205462"/>
            <a:ext cx="3391335" cy="67872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83331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ACF13674-F843-46CE-B9BA-442405CC9A66}"/>
              </a:ext>
            </a:extLst>
          </p:cNvPr>
          <p:cNvSpPr txBox="1"/>
          <p:nvPr/>
        </p:nvSpPr>
        <p:spPr>
          <a:xfrm>
            <a:off x="154242" y="205678"/>
            <a:ext cx="9838844" cy="535531"/>
          </a:xfrm>
          <a:prstGeom prst="rect">
            <a:avLst/>
          </a:prstGeom>
          <a:noFill/>
        </p:spPr>
        <p:txBody>
          <a:bodyPr wrap="square" rtlCol="0">
            <a:spAutoFit/>
          </a:bodyPr>
          <a:lstStyle/>
          <a:p>
            <a:pPr>
              <a:lnSpc>
                <a:spcPct val="90000"/>
              </a:lnSpc>
              <a:spcBef>
                <a:spcPct val="0"/>
              </a:spcBef>
            </a:pPr>
            <a:r>
              <a:rPr lang="es-ES" sz="3200" b="1" dirty="0">
                <a:solidFill>
                  <a:srgbClr val="FFC000"/>
                </a:solidFill>
                <a:effectLst>
                  <a:outerShdw blurRad="38100" dist="38100" dir="2700000" algn="tl">
                    <a:srgbClr val="000000">
                      <a:alpha val="43137"/>
                    </a:srgbClr>
                  </a:outerShdw>
                </a:effectLst>
              </a:rPr>
              <a:t>Rİ</a:t>
            </a:r>
            <a:r>
              <a:rPr lang="tr-TR" sz="3200" b="1" dirty="0">
                <a:solidFill>
                  <a:srgbClr val="FFC000"/>
                </a:solidFill>
                <a:effectLst>
                  <a:outerShdw blurRad="38100" dist="38100" dir="2700000" algn="tl">
                    <a:srgbClr val="000000">
                      <a:alpha val="43137"/>
                    </a:srgbClr>
                  </a:outerShdw>
                </a:effectLst>
              </a:rPr>
              <a:t>SK AZALTMA PLANLARININ HAZIRLANMA AMAÇLARI</a:t>
            </a:r>
            <a:endParaRPr lang="es-ES" sz="3200" b="1" dirty="0">
              <a:solidFill>
                <a:srgbClr val="FFC000"/>
              </a:solidFill>
              <a:effectLst>
                <a:outerShdw blurRad="38100" dist="38100" dir="2700000" algn="tl">
                  <a:srgbClr val="000000">
                    <a:alpha val="43137"/>
                  </a:srgbClr>
                </a:outerShdw>
              </a:effectLst>
            </a:endParaRPr>
          </a:p>
        </p:txBody>
      </p:sp>
      <p:pic>
        <p:nvPicPr>
          <p:cNvPr id="9" name="Resim 8">
            <a:extLst>
              <a:ext uri="{FF2B5EF4-FFF2-40B4-BE49-F238E27FC236}">
                <a16:creationId xmlns:a16="http://schemas.microsoft.com/office/drawing/2014/main" id="{78214517-33DF-4C70-10AF-AE778E758E7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9634" y="1915976"/>
            <a:ext cx="7771501" cy="7437030"/>
          </a:xfrm>
          <a:prstGeom prst="rect">
            <a:avLst/>
          </a:prstGeom>
        </p:spPr>
      </p:pic>
      <p:sp>
        <p:nvSpPr>
          <p:cNvPr id="10" name="Dikdörtgen 9">
            <a:extLst>
              <a:ext uri="{FF2B5EF4-FFF2-40B4-BE49-F238E27FC236}">
                <a16:creationId xmlns:a16="http://schemas.microsoft.com/office/drawing/2014/main" id="{91C4C41E-8881-D510-FEBE-BD17728F0145}"/>
              </a:ext>
            </a:extLst>
          </p:cNvPr>
          <p:cNvSpPr/>
          <p:nvPr/>
        </p:nvSpPr>
        <p:spPr>
          <a:xfrm>
            <a:off x="7916091" y="2369881"/>
            <a:ext cx="10643372" cy="5699637"/>
          </a:xfrm>
          <a:prstGeom prst="rect">
            <a:avLst/>
          </a:prstGeom>
        </p:spPr>
        <p:txBody>
          <a:bodyPr wrap="square">
            <a:spAutoFit/>
          </a:bodyPr>
          <a:lstStyle/>
          <a:p>
            <a:pPr marL="457200" indent="-457200">
              <a:lnSpc>
                <a:spcPct val="150000"/>
              </a:lnSpc>
              <a:spcAft>
                <a:spcPts val="800"/>
              </a:spcAft>
              <a:buClr>
                <a:schemeClr val="tx2">
                  <a:lumMod val="50000"/>
                </a:schemeClr>
              </a:buClr>
              <a:buFont typeface="Arial" panose="020B0604020202020204" pitchFamily="34" charset="0"/>
              <a:buChar char="•"/>
            </a:pPr>
            <a:r>
              <a:rPr lang="tr-TR" sz="3200" i="1" dirty="0"/>
              <a:t>Şehirlerde güvenle yaşamak,</a:t>
            </a:r>
          </a:p>
          <a:p>
            <a:pPr marL="457200" indent="-457200">
              <a:lnSpc>
                <a:spcPct val="150000"/>
              </a:lnSpc>
              <a:spcAft>
                <a:spcPts val="800"/>
              </a:spcAft>
              <a:buClr>
                <a:schemeClr val="tx2">
                  <a:lumMod val="50000"/>
                </a:schemeClr>
              </a:buClr>
              <a:buFont typeface="Arial" panose="020B0604020202020204" pitchFamily="34" charset="0"/>
              <a:buChar char="•"/>
            </a:pPr>
            <a:r>
              <a:rPr lang="tr-TR" sz="3200" i="1" dirty="0"/>
              <a:t>Afetlerden dolayı oluşabilecek can ve mal kayıplarını azaltmak ve önlemek,</a:t>
            </a:r>
          </a:p>
          <a:p>
            <a:pPr marL="457200" indent="-457200">
              <a:lnSpc>
                <a:spcPct val="150000"/>
              </a:lnSpc>
              <a:spcAft>
                <a:spcPts val="800"/>
              </a:spcAft>
              <a:buClr>
                <a:schemeClr val="tx2">
                  <a:lumMod val="50000"/>
                </a:schemeClr>
              </a:buClr>
              <a:buFont typeface="Arial" panose="020B0604020202020204" pitchFamily="34" charset="0"/>
              <a:buChar char="•"/>
            </a:pPr>
            <a:r>
              <a:rPr lang="tr-TR" sz="3200" i="1" dirty="0"/>
              <a:t>Afet risk azaltma bilincini oluşturmak,</a:t>
            </a:r>
          </a:p>
          <a:p>
            <a:pPr marL="457200" indent="-457200">
              <a:lnSpc>
                <a:spcPct val="150000"/>
              </a:lnSpc>
              <a:spcAft>
                <a:spcPts val="800"/>
              </a:spcAft>
              <a:buClr>
                <a:schemeClr val="tx2">
                  <a:lumMod val="50000"/>
                </a:schemeClr>
              </a:buClr>
              <a:buFont typeface="Arial" panose="020B0604020202020204" pitchFamily="34" charset="0"/>
              <a:buChar char="•"/>
            </a:pPr>
            <a:r>
              <a:rPr lang="tr-TR" sz="3200" i="1" dirty="0"/>
              <a:t>Paydaşlar arasındaki iş birliğini artırmak,</a:t>
            </a:r>
          </a:p>
          <a:p>
            <a:pPr marL="457200" indent="-457200">
              <a:lnSpc>
                <a:spcPct val="150000"/>
              </a:lnSpc>
              <a:spcAft>
                <a:spcPts val="800"/>
              </a:spcAft>
              <a:buClr>
                <a:schemeClr val="tx2">
                  <a:lumMod val="50000"/>
                </a:schemeClr>
              </a:buClr>
              <a:buFont typeface="Arial" panose="020B0604020202020204" pitchFamily="34" charset="0"/>
              <a:buChar char="•"/>
            </a:pPr>
            <a:r>
              <a:rPr lang="tr-TR" sz="3200" i="1" dirty="0"/>
              <a:t>Müdahale ve iyileştirme için yapılan harcamaları azaltmak,</a:t>
            </a:r>
          </a:p>
          <a:p>
            <a:pPr marL="457200" indent="-457200">
              <a:lnSpc>
                <a:spcPct val="150000"/>
              </a:lnSpc>
              <a:spcAft>
                <a:spcPts val="800"/>
              </a:spcAft>
              <a:buClr>
                <a:schemeClr val="tx2">
                  <a:lumMod val="50000"/>
                </a:schemeClr>
              </a:buClr>
              <a:buFont typeface="Arial" panose="020B0604020202020204" pitchFamily="34" charset="0"/>
              <a:buChar char="•"/>
            </a:pPr>
            <a:r>
              <a:rPr lang="tr-TR" sz="3200" i="1" dirty="0"/>
              <a:t>Kaynakların etkin kullanımını sağlamak.</a:t>
            </a:r>
          </a:p>
        </p:txBody>
      </p:sp>
    </p:spTree>
    <p:extLst>
      <p:ext uri="{BB962C8B-B14F-4D97-AF65-F5344CB8AC3E}">
        <p14:creationId xmlns:p14="http://schemas.microsoft.com/office/powerpoint/2010/main" val="710135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ACF13674-F843-46CE-B9BA-442405CC9A66}"/>
              </a:ext>
            </a:extLst>
          </p:cNvPr>
          <p:cNvSpPr txBox="1"/>
          <p:nvPr/>
        </p:nvSpPr>
        <p:spPr>
          <a:xfrm>
            <a:off x="180367" y="202991"/>
            <a:ext cx="8748042" cy="535531"/>
          </a:xfrm>
          <a:prstGeom prst="rect">
            <a:avLst/>
          </a:prstGeom>
          <a:noFill/>
        </p:spPr>
        <p:txBody>
          <a:bodyPr wrap="square" rtlCol="0">
            <a:spAutoFit/>
          </a:bodyPr>
          <a:lstStyle/>
          <a:p>
            <a:pPr>
              <a:lnSpc>
                <a:spcPct val="90000"/>
              </a:lnSpc>
              <a:spcBef>
                <a:spcPct val="0"/>
              </a:spcBef>
            </a:pPr>
            <a:r>
              <a:rPr lang="es-ES" sz="3200" b="1" dirty="0">
                <a:solidFill>
                  <a:srgbClr val="FFC000"/>
                </a:solidFill>
                <a:effectLst>
                  <a:outerShdw blurRad="38100" dist="38100" dir="2700000" algn="tl">
                    <a:srgbClr val="000000">
                      <a:alpha val="43137"/>
                    </a:srgbClr>
                  </a:outerShdw>
                </a:effectLst>
              </a:rPr>
              <a:t>İRAP YASAL DAYANAK ve MEVZUAT</a:t>
            </a:r>
            <a:endParaRPr lang="tr-TR" sz="3200" b="1" dirty="0">
              <a:solidFill>
                <a:srgbClr val="FFC000"/>
              </a:solidFill>
              <a:effectLst>
                <a:outerShdw blurRad="38100" dist="38100" dir="2700000" algn="tl">
                  <a:srgbClr val="000000">
                    <a:alpha val="43137"/>
                  </a:srgbClr>
                </a:outerShdw>
              </a:effectLst>
            </a:endParaRPr>
          </a:p>
        </p:txBody>
      </p:sp>
      <p:sp>
        <p:nvSpPr>
          <p:cNvPr id="10" name="Metin kutusu 9">
            <a:extLst>
              <a:ext uri="{FF2B5EF4-FFF2-40B4-BE49-F238E27FC236}">
                <a16:creationId xmlns:a16="http://schemas.microsoft.com/office/drawing/2014/main" id="{F5B4E1C9-06B9-42C3-AFF3-D90426E7D881}"/>
              </a:ext>
            </a:extLst>
          </p:cNvPr>
          <p:cNvSpPr txBox="1"/>
          <p:nvPr/>
        </p:nvSpPr>
        <p:spPr>
          <a:xfrm>
            <a:off x="563265" y="4402142"/>
            <a:ext cx="10686626" cy="4770537"/>
          </a:xfrm>
          <a:prstGeom prst="rect">
            <a:avLst/>
          </a:prstGeom>
          <a:noFill/>
        </p:spPr>
        <p:txBody>
          <a:bodyPr wrap="square" rtlCol="0">
            <a:spAutoFit/>
          </a:bodyPr>
          <a:lstStyle/>
          <a:p>
            <a:pPr marL="457200" indent="-457200" algn="just">
              <a:buFont typeface="Arial" panose="020B0604020202020204" pitchFamily="34" charset="0"/>
              <a:buChar char="•"/>
            </a:pPr>
            <a:r>
              <a:rPr lang="tr-TR" sz="2800" b="1" i="1" dirty="0"/>
              <a:t>11. Kalkınma Planı'nda, 2023 yılına kadar il düzeyinde afet risk azaltma planlarının hazırlanması hedeflenmektedir.  </a:t>
            </a:r>
          </a:p>
          <a:p>
            <a:pPr marL="457200" indent="-457200" algn="just">
              <a:buFont typeface="Arial" panose="020B0604020202020204" pitchFamily="34" charset="0"/>
              <a:buChar char="•"/>
            </a:pPr>
            <a:endParaRPr lang="tr-TR" sz="2800" b="1" i="1" dirty="0"/>
          </a:p>
          <a:p>
            <a:pPr marL="342900" indent="-342900" algn="just">
              <a:buFont typeface="Arial" panose="020B0604020202020204" pitchFamily="34" charset="0"/>
              <a:buChar char="•"/>
            </a:pPr>
            <a:endParaRPr lang="tr-TR" sz="2400" i="1" dirty="0"/>
          </a:p>
          <a:p>
            <a:pPr marL="457200" indent="-457200" algn="just">
              <a:buFont typeface="Arial" panose="020B0604020202020204" pitchFamily="34" charset="0"/>
              <a:buChar char="•"/>
            </a:pPr>
            <a:r>
              <a:rPr lang="tr-TR" sz="2800" b="1" i="1" dirty="0"/>
              <a:t>İçişleri Bakanlığı Afet ve Acil Durum Yönetimi Başkanlığı’nın 29/12/2020 tarih ve 181896 sayılı Genelgesi ve </a:t>
            </a:r>
            <a:r>
              <a:rPr lang="tr-TR" sz="2800" b="1" i="1" dirty="0">
                <a:solidFill>
                  <a:srgbClr val="C00000"/>
                </a:solidFill>
              </a:rPr>
              <a:t>İRAP Hazırlama Kılavuzu</a:t>
            </a:r>
            <a:r>
              <a:rPr lang="tr-TR" sz="2800" b="1" i="1" dirty="0"/>
              <a:t> da hazırlanmıştır. </a:t>
            </a:r>
          </a:p>
          <a:p>
            <a:pPr marL="457200" indent="-457200" algn="just">
              <a:buFont typeface="Arial" panose="020B0604020202020204" pitchFamily="34" charset="0"/>
              <a:buChar char="•"/>
            </a:pPr>
            <a:endParaRPr lang="tr-TR" sz="2800" b="1" i="1" dirty="0"/>
          </a:p>
          <a:p>
            <a:pPr marL="457200" indent="-457200" algn="just">
              <a:buFont typeface="Arial" panose="020B0604020202020204" pitchFamily="34" charset="0"/>
              <a:buChar char="•"/>
            </a:pPr>
            <a:endParaRPr lang="tr-TR" sz="2800" b="1" i="1" dirty="0"/>
          </a:p>
          <a:p>
            <a:pPr marL="457200" indent="-457200" algn="just">
              <a:buFont typeface="Arial" panose="020B0604020202020204" pitchFamily="34" charset="0"/>
              <a:buChar char="•"/>
            </a:pPr>
            <a:r>
              <a:rPr lang="tr-TR" sz="2800" b="1" i="1" dirty="0"/>
              <a:t>Ayrıca, İRAP hazırlama yöntemi ve aşamaları </a:t>
            </a:r>
            <a:r>
              <a:rPr lang="tr-TR" sz="2800" b="1" i="1" dirty="0" err="1"/>
              <a:t>Sendai</a:t>
            </a:r>
            <a:r>
              <a:rPr lang="tr-TR" sz="2800" b="1" i="1" dirty="0"/>
              <a:t> çerçevesi öncelikleriyle uyumludur. </a:t>
            </a:r>
          </a:p>
        </p:txBody>
      </p:sp>
      <p:sp>
        <p:nvSpPr>
          <p:cNvPr id="11" name="Metin kutusu 10">
            <a:extLst>
              <a:ext uri="{FF2B5EF4-FFF2-40B4-BE49-F238E27FC236}">
                <a16:creationId xmlns:a16="http://schemas.microsoft.com/office/drawing/2014/main" id="{929390B8-970D-4694-B5C0-383C3555E25E}"/>
              </a:ext>
            </a:extLst>
          </p:cNvPr>
          <p:cNvSpPr txBox="1"/>
          <p:nvPr/>
        </p:nvSpPr>
        <p:spPr>
          <a:xfrm>
            <a:off x="563265" y="1531819"/>
            <a:ext cx="11407062" cy="954107"/>
          </a:xfrm>
          <a:prstGeom prst="rect">
            <a:avLst/>
          </a:prstGeom>
          <a:noFill/>
        </p:spPr>
        <p:txBody>
          <a:bodyPr wrap="square" rtlCol="0">
            <a:spAutoFit/>
          </a:bodyPr>
          <a:lstStyle/>
          <a:p>
            <a:pPr marL="457200" indent="-457200" algn="just">
              <a:buFont typeface="Arial" panose="020B0604020202020204" pitchFamily="34" charset="0"/>
              <a:buChar char="•"/>
            </a:pPr>
            <a:r>
              <a:rPr lang="tr-TR" sz="2800" b="1" i="1" dirty="0" err="1"/>
              <a:t>İRAP’ın</a:t>
            </a:r>
            <a:r>
              <a:rPr lang="tr-TR" sz="2800" b="1" i="1" dirty="0"/>
              <a:t> hukuki dayanağı, 4 </a:t>
            </a:r>
            <a:r>
              <a:rPr lang="tr-TR" sz="2800" b="1" i="1" dirty="0" err="1"/>
              <a:t>Nolu</a:t>
            </a:r>
            <a:r>
              <a:rPr lang="tr-TR" sz="2800" b="1" i="1" dirty="0"/>
              <a:t> Cumhurbaşkanlığı Kararnamesi'nin </a:t>
            </a:r>
          </a:p>
          <a:p>
            <a:pPr algn="just"/>
            <a:r>
              <a:rPr lang="tr-TR" sz="2800" b="1" i="1" dirty="0">
                <a:solidFill>
                  <a:srgbClr val="C00000"/>
                </a:solidFill>
              </a:rPr>
              <a:t>"İl Afet Ve Acil Durum Müdürlükleri" </a:t>
            </a:r>
            <a:r>
              <a:rPr lang="tr-TR" sz="2800" b="1" i="1" dirty="0"/>
              <a:t>başlıklı </a:t>
            </a:r>
            <a:r>
              <a:rPr lang="tr-TR" sz="2800" b="1" i="1" dirty="0">
                <a:solidFill>
                  <a:srgbClr val="C00000"/>
                </a:solidFill>
              </a:rPr>
              <a:t>52. maddesinin </a:t>
            </a:r>
            <a:r>
              <a:rPr lang="tr-TR" sz="2800" b="1" i="1" dirty="0"/>
              <a:t>2. fıkrasıdır. </a:t>
            </a:r>
          </a:p>
        </p:txBody>
      </p:sp>
      <p:sp>
        <p:nvSpPr>
          <p:cNvPr id="2" name="Dikdörtgen 1">
            <a:extLst>
              <a:ext uri="{FF2B5EF4-FFF2-40B4-BE49-F238E27FC236}">
                <a16:creationId xmlns:a16="http://schemas.microsoft.com/office/drawing/2014/main" id="{61C962FC-F360-4508-98B1-8C3AC1397DFF}"/>
              </a:ext>
            </a:extLst>
          </p:cNvPr>
          <p:cNvSpPr/>
          <p:nvPr/>
        </p:nvSpPr>
        <p:spPr>
          <a:xfrm>
            <a:off x="803564" y="2641675"/>
            <a:ext cx="10446327" cy="1162113"/>
          </a:xfrm>
          <a:prstGeom prst="rect">
            <a:avLst/>
          </a:prstGeom>
        </p:spPr>
        <p:txBody>
          <a:bodyPr wrap="square">
            <a:spAutoFit/>
          </a:bodyPr>
          <a:lstStyle/>
          <a:p>
            <a:pPr marL="0" lvl="1" algn="just">
              <a:lnSpc>
                <a:spcPct val="150000"/>
              </a:lnSpc>
            </a:pPr>
            <a:r>
              <a:rPr lang="tr-TR" sz="1600" b="1" i="1" dirty="0">
                <a:solidFill>
                  <a:schemeClr val="tx1">
                    <a:lumMod val="75000"/>
                    <a:lumOff val="25000"/>
                  </a:schemeClr>
                </a:solidFill>
              </a:rPr>
              <a:t>Bu fıkrada</a:t>
            </a:r>
            <a:r>
              <a:rPr lang="tr-TR" sz="1600" i="1" dirty="0">
                <a:solidFill>
                  <a:schemeClr val="tx1">
                    <a:lumMod val="75000"/>
                    <a:lumOff val="25000"/>
                  </a:schemeClr>
                </a:solidFill>
              </a:rPr>
              <a:t>, İl Afet ve Acil Durum Müdürlüklerinin görevleri sayılmakta, bu görevler arasında "Afet ve acil durum risk azaltma, müdahale ve iyileştirme il planlarını, mahallî idareler ile kamu kurum ve kuruluşlarıyla işbirliği ve koordinasyon içinde yapmak, uygulamak ve uygulatmak” hükmü bulunmaktadır. </a:t>
            </a:r>
          </a:p>
        </p:txBody>
      </p:sp>
      <p:pic>
        <p:nvPicPr>
          <p:cNvPr id="9" name="Resim 8">
            <a:extLst>
              <a:ext uri="{FF2B5EF4-FFF2-40B4-BE49-F238E27FC236}">
                <a16:creationId xmlns:a16="http://schemas.microsoft.com/office/drawing/2014/main" id="{5F752D93-4365-403D-9606-46057A0E1EF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633385" y="1572491"/>
            <a:ext cx="6579165" cy="3700779"/>
          </a:xfrm>
          <a:prstGeom prst="rect">
            <a:avLst/>
          </a:prstGeom>
        </p:spPr>
      </p:pic>
      <p:pic>
        <p:nvPicPr>
          <p:cNvPr id="12" name="Resim 11">
            <a:extLst>
              <a:ext uri="{FF2B5EF4-FFF2-40B4-BE49-F238E27FC236}">
                <a16:creationId xmlns:a16="http://schemas.microsoft.com/office/drawing/2014/main" id="{49BCA2E0-A03F-4512-9F69-5556011173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970327" y="4851304"/>
            <a:ext cx="2738450" cy="4015606"/>
          </a:xfrm>
          <a:prstGeom prst="rect">
            <a:avLst/>
          </a:prstGeom>
          <a:ln>
            <a:solidFill>
              <a:schemeClr val="bg2">
                <a:lumMod val="10000"/>
              </a:schemeClr>
            </a:solidFill>
          </a:ln>
        </p:spPr>
      </p:pic>
      <p:pic>
        <p:nvPicPr>
          <p:cNvPr id="14" name="Resim 13">
            <a:extLst>
              <a:ext uri="{FF2B5EF4-FFF2-40B4-BE49-F238E27FC236}">
                <a16:creationId xmlns:a16="http://schemas.microsoft.com/office/drawing/2014/main" id="{BE696083-5E5D-4615-8426-3B362FE43FE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957976" y="4745606"/>
            <a:ext cx="3114250" cy="4230523"/>
          </a:xfrm>
          <a:prstGeom prst="rect">
            <a:avLst/>
          </a:prstGeom>
        </p:spPr>
      </p:pic>
    </p:spTree>
    <p:extLst>
      <p:ext uri="{BB962C8B-B14F-4D97-AF65-F5344CB8AC3E}">
        <p14:creationId xmlns:p14="http://schemas.microsoft.com/office/powerpoint/2010/main" val="1118401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ACF13674-F843-46CE-B9BA-442405CC9A66}"/>
              </a:ext>
            </a:extLst>
          </p:cNvPr>
          <p:cNvSpPr txBox="1"/>
          <p:nvPr/>
        </p:nvSpPr>
        <p:spPr>
          <a:xfrm>
            <a:off x="128115" y="229117"/>
            <a:ext cx="8748042" cy="535531"/>
          </a:xfrm>
          <a:prstGeom prst="rect">
            <a:avLst/>
          </a:prstGeom>
          <a:noFill/>
        </p:spPr>
        <p:txBody>
          <a:bodyPr wrap="square" rtlCol="0">
            <a:spAutoFit/>
          </a:bodyPr>
          <a:lstStyle/>
          <a:p>
            <a:pPr>
              <a:lnSpc>
                <a:spcPct val="90000"/>
              </a:lnSpc>
              <a:spcBef>
                <a:spcPct val="0"/>
              </a:spcBef>
            </a:pPr>
            <a:r>
              <a:rPr lang="es-ES" sz="3200" b="1" dirty="0">
                <a:solidFill>
                  <a:srgbClr val="FFC000"/>
                </a:solidFill>
                <a:effectLst>
                  <a:outerShdw blurRad="38100" dist="38100" dir="2700000" algn="tl">
                    <a:srgbClr val="000000">
                      <a:alpha val="43137"/>
                    </a:srgbClr>
                  </a:outerShdw>
                </a:effectLst>
              </a:rPr>
              <a:t>İRAP PAYDAŞLARI</a:t>
            </a:r>
            <a:endParaRPr lang="tr-TR" sz="3200" b="1" dirty="0">
              <a:solidFill>
                <a:srgbClr val="FFC000"/>
              </a:solidFill>
              <a:effectLst>
                <a:outerShdw blurRad="38100" dist="38100" dir="2700000" algn="tl">
                  <a:srgbClr val="000000">
                    <a:alpha val="43137"/>
                  </a:srgbClr>
                </a:outerShdw>
              </a:effectLst>
            </a:endParaRPr>
          </a:p>
        </p:txBody>
      </p:sp>
      <p:pic>
        <p:nvPicPr>
          <p:cNvPr id="13" name="Resim 12">
            <a:extLst>
              <a:ext uri="{FF2B5EF4-FFF2-40B4-BE49-F238E27FC236}">
                <a16:creationId xmlns:a16="http://schemas.microsoft.com/office/drawing/2014/main" id="{5E1B5D1E-EBBA-47DF-AA6D-217FA7A11E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15154" y="1733820"/>
            <a:ext cx="7870314" cy="7289073"/>
          </a:xfrm>
          <a:prstGeom prst="rect">
            <a:avLst/>
          </a:prstGeom>
          <a:ln>
            <a:noFill/>
          </a:ln>
          <a:effectLst>
            <a:outerShdw blurRad="292100" dist="139700" dir="2700000" algn="tl" rotWithShape="0">
              <a:srgbClr val="333333">
                <a:alpha val="65000"/>
              </a:srgbClr>
            </a:outerShdw>
          </a:effectLst>
        </p:spPr>
      </p:pic>
      <p:sp>
        <p:nvSpPr>
          <p:cNvPr id="15" name="Metin kutusu 14">
            <a:extLst>
              <a:ext uri="{FF2B5EF4-FFF2-40B4-BE49-F238E27FC236}">
                <a16:creationId xmlns:a16="http://schemas.microsoft.com/office/drawing/2014/main" id="{F098C3CC-840E-49C1-8E07-CBEF96BE6A07}"/>
              </a:ext>
            </a:extLst>
          </p:cNvPr>
          <p:cNvSpPr txBox="1"/>
          <p:nvPr/>
        </p:nvSpPr>
        <p:spPr>
          <a:xfrm>
            <a:off x="363246" y="1416507"/>
            <a:ext cx="9851908" cy="3122393"/>
          </a:xfrm>
          <a:prstGeom prst="rect">
            <a:avLst/>
          </a:prstGeom>
          <a:noFill/>
        </p:spPr>
        <p:txBody>
          <a:bodyPr wrap="square" rtlCol="0">
            <a:spAutoFit/>
          </a:bodyPr>
          <a:lstStyle/>
          <a:p>
            <a:pPr marL="285750" indent="-285750" algn="just">
              <a:buFont typeface="Arial" panose="020B0604020202020204" pitchFamily="34" charset="0"/>
              <a:buChar char="•"/>
            </a:pPr>
            <a:r>
              <a:rPr lang="tr-TR" sz="2800" b="1" i="1" dirty="0">
                <a:solidFill>
                  <a:srgbClr val="C00000"/>
                </a:solidFill>
              </a:rPr>
              <a:t>İl AFAD Müdürlükleri Başta Olmak Üzere, İlgili Kurum Ve Kuruluşların Bölge Ve İl Müdürlükleri, Belediyeler, Üniversiteler, Özel Sektör Temsilcileri ve STK’ların İş Birliği ve Katılımı İle Hazırlanır. </a:t>
            </a:r>
          </a:p>
          <a:p>
            <a:pPr algn="just"/>
            <a:endParaRPr lang="tr-TR" sz="2800" b="1" i="1" dirty="0">
              <a:solidFill>
                <a:srgbClr val="C00000"/>
              </a:solidFill>
            </a:endParaRPr>
          </a:p>
          <a:p>
            <a:pPr marL="285750" indent="-285750" algn="just">
              <a:lnSpc>
                <a:spcPct val="150000"/>
              </a:lnSpc>
              <a:buFont typeface="Arial" panose="020B0604020202020204" pitchFamily="34" charset="0"/>
              <a:buChar char="•"/>
            </a:pPr>
            <a:r>
              <a:rPr lang="tr-TR" sz="2000" i="1" spc="-1" dirty="0">
                <a:solidFill>
                  <a:srgbClr val="000000"/>
                </a:solidFill>
              </a:rPr>
              <a:t>Planın gerek hazırlanma gerekse uygulanması ve takip edilmesi aşamalarında </a:t>
            </a:r>
            <a:r>
              <a:rPr lang="tr-TR" sz="2000" b="1" i="1" u="sng" spc="-1" dirty="0">
                <a:solidFill>
                  <a:srgbClr val="000000"/>
                </a:solidFill>
              </a:rPr>
              <a:t>tüm kurumların </a:t>
            </a:r>
            <a:r>
              <a:rPr lang="tr-TR" sz="2000" i="1" spc="-1" dirty="0">
                <a:solidFill>
                  <a:srgbClr val="000000"/>
                </a:solidFill>
              </a:rPr>
              <a:t>planı sahiplenmesi gerekmektedir. </a:t>
            </a:r>
            <a:endParaRPr lang="tr-TR" sz="2000" i="1" spc="-1" dirty="0"/>
          </a:p>
        </p:txBody>
      </p:sp>
      <p:pic>
        <p:nvPicPr>
          <p:cNvPr id="16" name="Resim 15">
            <a:extLst>
              <a:ext uri="{FF2B5EF4-FFF2-40B4-BE49-F238E27FC236}">
                <a16:creationId xmlns:a16="http://schemas.microsoft.com/office/drawing/2014/main" id="{4327173A-43F7-42F5-A0AB-64FD2E6734E5}"/>
              </a:ext>
            </a:extLst>
          </p:cNvPr>
          <p:cNvPicPr>
            <a:picLocks noChangeAspect="1"/>
          </p:cNvPicPr>
          <p:nvPr/>
        </p:nvPicPr>
        <p:blipFill>
          <a:blip r:embed="rId3">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363246" y="4364181"/>
            <a:ext cx="9570463" cy="5090207"/>
          </a:xfrm>
          <a:prstGeom prst="rect">
            <a:avLst/>
          </a:prstGeom>
        </p:spPr>
      </p:pic>
    </p:spTree>
    <p:extLst>
      <p:ext uri="{BB962C8B-B14F-4D97-AF65-F5344CB8AC3E}">
        <p14:creationId xmlns:p14="http://schemas.microsoft.com/office/powerpoint/2010/main" val="3412930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ACF13674-F843-46CE-B9BA-442405CC9A66}"/>
              </a:ext>
            </a:extLst>
          </p:cNvPr>
          <p:cNvSpPr txBox="1"/>
          <p:nvPr/>
        </p:nvSpPr>
        <p:spPr>
          <a:xfrm>
            <a:off x="154241" y="305191"/>
            <a:ext cx="8748042" cy="535531"/>
          </a:xfrm>
          <a:prstGeom prst="rect">
            <a:avLst/>
          </a:prstGeom>
          <a:noFill/>
        </p:spPr>
        <p:txBody>
          <a:bodyPr wrap="square" rtlCol="0">
            <a:spAutoFit/>
          </a:bodyPr>
          <a:lstStyle/>
          <a:p>
            <a:pPr>
              <a:lnSpc>
                <a:spcPct val="90000"/>
              </a:lnSpc>
              <a:spcBef>
                <a:spcPct val="0"/>
              </a:spcBef>
            </a:pPr>
            <a:r>
              <a:rPr lang="es-ES" sz="3200" b="1" dirty="0">
                <a:solidFill>
                  <a:srgbClr val="FFC000"/>
                </a:solidFill>
                <a:effectLst>
                  <a:outerShdw blurRad="38100" dist="38100" dir="2700000" algn="tl">
                    <a:srgbClr val="000000">
                      <a:alpha val="43137"/>
                    </a:srgbClr>
                  </a:outerShdw>
                </a:effectLst>
              </a:rPr>
              <a:t>İRAP YAKLAŞIMI</a:t>
            </a:r>
            <a:endParaRPr lang="tr-TR" sz="3200" b="1" dirty="0">
              <a:solidFill>
                <a:srgbClr val="FFC000"/>
              </a:solidFill>
              <a:effectLst>
                <a:outerShdw blurRad="38100" dist="38100" dir="2700000" algn="tl">
                  <a:srgbClr val="000000">
                    <a:alpha val="43137"/>
                  </a:srgbClr>
                </a:outerShdw>
              </a:effectLst>
            </a:endParaRPr>
          </a:p>
        </p:txBody>
      </p:sp>
      <p:sp>
        <p:nvSpPr>
          <p:cNvPr id="13" name="2 İçerik Yer Tutucusu">
            <a:extLst>
              <a:ext uri="{FF2B5EF4-FFF2-40B4-BE49-F238E27FC236}">
                <a16:creationId xmlns:a16="http://schemas.microsoft.com/office/drawing/2014/main" id="{DD294740-F391-439D-BEB5-BCAEBF250C8C}"/>
              </a:ext>
            </a:extLst>
          </p:cNvPr>
          <p:cNvSpPr txBox="1">
            <a:spLocks/>
          </p:cNvSpPr>
          <p:nvPr/>
        </p:nvSpPr>
        <p:spPr>
          <a:xfrm>
            <a:off x="665806" y="1250209"/>
            <a:ext cx="8445483" cy="7065237"/>
          </a:xfrm>
          <a:prstGeom prst="rect">
            <a:avLst/>
          </a:prstGeom>
          <a:noFill/>
          <a:ln w="0">
            <a:noFill/>
          </a:ln>
        </p:spPr>
        <p:txBody>
          <a:bodyPr lIns="91440" tIns="45720" rIns="91440" bIns="45720" anchor="ctr">
            <a:normAutofit/>
          </a:bodyPr>
          <a:lstStyle>
            <a:defPPr>
              <a:defRPr lang="tr-TR"/>
            </a:defPPr>
            <a:lvl1pPr marL="0" indent="0" algn="l" defTabSz="914400" rtl="0" eaLnBrk="1" latinLnBrk="0" hangingPunct="1">
              <a:lnSpc>
                <a:spcPct val="100000"/>
              </a:lnSpc>
              <a:buNone/>
              <a:defRPr lang="tr-TR" sz="1200" b="0" strike="noStrike" kern="1200" spc="-1">
                <a:solidFill>
                  <a:schemeClr val="dk1">
                    <a:tint val="75000"/>
                  </a:schemeClr>
                </a:solidFill>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sz="1700" b="1" dirty="0">
              <a:latin typeface="+mn-lt"/>
            </a:endParaRPr>
          </a:p>
          <a:p>
            <a:pPr>
              <a:lnSpc>
                <a:spcPct val="110000"/>
              </a:lnSpc>
              <a:spcBef>
                <a:spcPct val="0"/>
              </a:spcBef>
            </a:pPr>
            <a:r>
              <a:rPr lang="tr-TR" sz="2400" b="1" i="1" dirty="0">
                <a:solidFill>
                  <a:schemeClr val="tx1"/>
                </a:solidFill>
                <a:latin typeface="+mn-lt"/>
                <a:ea typeface="Yu Gothic" panose="020B0400000000000000" pitchFamily="34" charset="-128"/>
                <a:cs typeface="Arial" panose="020B0604020202020204" pitchFamily="34" charset="0"/>
              </a:rPr>
              <a:t>İRAP; </a:t>
            </a:r>
          </a:p>
          <a:p>
            <a:pPr>
              <a:lnSpc>
                <a:spcPct val="110000"/>
              </a:lnSpc>
              <a:spcBef>
                <a:spcPct val="0"/>
              </a:spcBef>
            </a:pPr>
            <a:r>
              <a:rPr lang="tr-TR" sz="2400" b="1" i="1" dirty="0">
                <a:solidFill>
                  <a:schemeClr val="tx1"/>
                </a:solidFill>
                <a:latin typeface="+mn-lt"/>
                <a:ea typeface="Yu Gothic" panose="020B0400000000000000" pitchFamily="34" charset="-128"/>
                <a:cs typeface="Arial" panose="020B0604020202020204" pitchFamily="34" charset="0"/>
              </a:rPr>
              <a:t>BİRBİRİNİ TAMAMLAYAN </a:t>
            </a:r>
          </a:p>
          <a:p>
            <a:pPr>
              <a:lnSpc>
                <a:spcPct val="110000"/>
              </a:lnSpc>
              <a:spcBef>
                <a:spcPct val="0"/>
              </a:spcBef>
            </a:pPr>
            <a:r>
              <a:rPr lang="tr-TR" sz="2800" b="1" i="1" dirty="0">
                <a:solidFill>
                  <a:srgbClr val="C00000"/>
                </a:solidFill>
                <a:latin typeface="+mn-lt"/>
                <a:ea typeface="Yu Gothic" panose="020B0400000000000000" pitchFamily="34" charset="-128"/>
                <a:cs typeface="Arial" panose="020B0604020202020204" pitchFamily="34" charset="0"/>
              </a:rPr>
              <a:t>5 BÖLÜM/MODÜL </a:t>
            </a:r>
            <a:r>
              <a:rPr lang="tr-TR" sz="2800" b="1" i="1" dirty="0">
                <a:solidFill>
                  <a:schemeClr val="tx1"/>
                </a:solidFill>
                <a:latin typeface="+mn-lt"/>
                <a:ea typeface="Yu Gothic" panose="020B0400000000000000" pitchFamily="34" charset="-128"/>
                <a:cs typeface="Arial" panose="020B0604020202020204" pitchFamily="34" charset="0"/>
              </a:rPr>
              <a:t>HALİNDE TANIMLANMIŞTIR. </a:t>
            </a:r>
          </a:p>
          <a:p>
            <a:pPr marL="800100" lvl="1" indent="-342900">
              <a:lnSpc>
                <a:spcPct val="200000"/>
              </a:lnSpc>
              <a:buFont typeface="Arial" panose="020B0604020202020204" pitchFamily="34" charset="0"/>
              <a:buChar char="•"/>
            </a:pPr>
            <a:r>
              <a:rPr lang="tr-TR" sz="2400" b="1" i="1" dirty="0">
                <a:solidFill>
                  <a:srgbClr val="C00000"/>
                </a:solidFill>
              </a:rPr>
              <a:t>MODÜL 1:</a:t>
            </a:r>
            <a:r>
              <a:rPr lang="tr-TR" sz="2400" b="1" i="1" dirty="0">
                <a:solidFill>
                  <a:srgbClr val="F66D4D"/>
                </a:solidFill>
              </a:rPr>
              <a:t> </a:t>
            </a:r>
            <a:r>
              <a:rPr lang="tr-TR" sz="2400" i="1" dirty="0"/>
              <a:t>İlin Genel Durumu </a:t>
            </a:r>
          </a:p>
          <a:p>
            <a:pPr marL="800100" lvl="1" indent="-342900">
              <a:lnSpc>
                <a:spcPct val="200000"/>
              </a:lnSpc>
              <a:buFont typeface="Arial" panose="020B0604020202020204" pitchFamily="34" charset="0"/>
              <a:buChar char="•"/>
            </a:pPr>
            <a:r>
              <a:rPr lang="tr-TR" sz="2400" b="1" i="1" dirty="0">
                <a:solidFill>
                  <a:srgbClr val="C00000"/>
                </a:solidFill>
              </a:rPr>
              <a:t>MODÜL 2: </a:t>
            </a:r>
            <a:r>
              <a:rPr lang="tr-TR" sz="2400" i="1" dirty="0"/>
              <a:t>Tehlike ve Risk Değerlendirmeleri </a:t>
            </a:r>
          </a:p>
          <a:p>
            <a:pPr marL="800100" lvl="1" indent="-342900">
              <a:lnSpc>
                <a:spcPct val="200000"/>
              </a:lnSpc>
              <a:buFont typeface="Arial" panose="020B0604020202020204" pitchFamily="34" charset="0"/>
              <a:buChar char="•"/>
            </a:pPr>
            <a:r>
              <a:rPr lang="tr-TR" sz="2400" b="1" i="1" dirty="0">
                <a:solidFill>
                  <a:srgbClr val="C00000"/>
                </a:solidFill>
              </a:rPr>
              <a:t>MODÜL 3: </a:t>
            </a:r>
            <a:r>
              <a:rPr lang="tr-TR" sz="2400" i="1" dirty="0"/>
              <a:t>Mevcut Durum Analizi </a:t>
            </a:r>
          </a:p>
          <a:p>
            <a:pPr marL="800100" lvl="1" indent="-342900">
              <a:lnSpc>
                <a:spcPct val="200000"/>
              </a:lnSpc>
              <a:buFont typeface="Arial" panose="020B0604020202020204" pitchFamily="34" charset="0"/>
              <a:buChar char="•"/>
            </a:pPr>
            <a:r>
              <a:rPr lang="tr-TR" sz="2400" b="1" i="1" dirty="0">
                <a:solidFill>
                  <a:srgbClr val="C00000"/>
                </a:solidFill>
              </a:rPr>
              <a:t>MODÜL 4: </a:t>
            </a:r>
            <a:r>
              <a:rPr lang="tr-TR" sz="2400" i="1" dirty="0"/>
              <a:t>Afet Risk Azaltma Amaç, Hedef ve Eylemleri </a:t>
            </a:r>
          </a:p>
          <a:p>
            <a:pPr marL="800100" lvl="1" indent="-342900">
              <a:lnSpc>
                <a:spcPct val="200000"/>
              </a:lnSpc>
              <a:buFont typeface="Arial" panose="020B0604020202020204" pitchFamily="34" charset="0"/>
              <a:buChar char="•"/>
            </a:pPr>
            <a:r>
              <a:rPr lang="tr-TR" sz="2400" b="1" i="1" dirty="0">
                <a:solidFill>
                  <a:srgbClr val="C00000"/>
                </a:solidFill>
              </a:rPr>
              <a:t>MODÜL 5: </a:t>
            </a:r>
            <a:r>
              <a:rPr lang="tr-TR" sz="2400" i="1" dirty="0"/>
              <a:t>İzleme ve Değerlendirme </a:t>
            </a:r>
            <a:endParaRPr lang="tr-TR" dirty="0"/>
          </a:p>
          <a:p>
            <a:pPr algn="just"/>
            <a:endParaRPr lang="tr-TR" sz="1700" dirty="0">
              <a:latin typeface="+mn-lt"/>
            </a:endParaRPr>
          </a:p>
        </p:txBody>
      </p:sp>
      <p:graphicFrame>
        <p:nvGraphicFramePr>
          <p:cNvPr id="15" name="4 Diyagram">
            <a:extLst>
              <a:ext uri="{FF2B5EF4-FFF2-40B4-BE49-F238E27FC236}">
                <a16:creationId xmlns:a16="http://schemas.microsoft.com/office/drawing/2014/main" id="{B70CA570-49A0-4444-A84A-81F02EA5C2AF}"/>
              </a:ext>
            </a:extLst>
          </p:cNvPr>
          <p:cNvGraphicFramePr/>
          <p:nvPr>
            <p:extLst>
              <p:ext uri="{D42A27DB-BD31-4B8C-83A1-F6EECF244321}">
                <p14:modId xmlns:p14="http://schemas.microsoft.com/office/powerpoint/2010/main" val="4174062824"/>
              </p:ext>
            </p:extLst>
          </p:nvPr>
        </p:nvGraphicFramePr>
        <p:xfrm>
          <a:off x="7079671" y="1476103"/>
          <a:ext cx="12553803" cy="7516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 name="Resim 15">
            <a:extLst>
              <a:ext uri="{FF2B5EF4-FFF2-40B4-BE49-F238E27FC236}">
                <a16:creationId xmlns:a16="http://schemas.microsoft.com/office/drawing/2014/main" id="{E77F60E0-10EC-43E2-857B-93450FBF1F52}"/>
              </a:ext>
            </a:extLst>
          </p:cNvPr>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572364" y="3999440"/>
            <a:ext cx="3293564" cy="3151816"/>
          </a:xfrm>
          <a:prstGeom prst="rect">
            <a:avLst/>
          </a:prstGeom>
        </p:spPr>
      </p:pic>
    </p:spTree>
    <p:extLst>
      <p:ext uri="{BB962C8B-B14F-4D97-AF65-F5344CB8AC3E}">
        <p14:creationId xmlns:p14="http://schemas.microsoft.com/office/powerpoint/2010/main" val="908268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C1090479-9DA4-4F37-BDC4-CE9AAB607B30}"/>
              </a:ext>
            </a:extLst>
          </p:cNvPr>
          <p:cNvSpPr/>
          <p:nvPr/>
        </p:nvSpPr>
        <p:spPr>
          <a:xfrm>
            <a:off x="367577" y="267837"/>
            <a:ext cx="12696198" cy="584775"/>
          </a:xfrm>
          <a:prstGeom prst="rect">
            <a:avLst/>
          </a:prstGeom>
        </p:spPr>
        <p:txBody>
          <a:bodyPr wrap="square">
            <a:spAutoFit/>
          </a:bodyPr>
          <a:lstStyle/>
          <a:p>
            <a:pPr>
              <a:defRPr/>
            </a:pPr>
            <a:r>
              <a:rPr lang="tr-TR" sz="3200" b="1" dirty="0">
                <a:solidFill>
                  <a:srgbClr val="FFC000"/>
                </a:solidFill>
                <a:effectLst>
                  <a:outerShdw blurRad="38100" dist="38100" dir="2700000" algn="tl">
                    <a:srgbClr val="000000">
                      <a:alpha val="43137"/>
                    </a:srgbClr>
                  </a:outerShdw>
                </a:effectLst>
              </a:rPr>
              <a:t>KÜRESEL VE ULUSAL ÖLÇEKTE ARTAN AFETLER</a:t>
            </a:r>
          </a:p>
        </p:txBody>
      </p:sp>
      <p:pic>
        <p:nvPicPr>
          <p:cNvPr id="3" name="Resim 2">
            <a:extLst>
              <a:ext uri="{FF2B5EF4-FFF2-40B4-BE49-F238E27FC236}">
                <a16:creationId xmlns:a16="http://schemas.microsoft.com/office/drawing/2014/main" id="{729AA164-BCCB-483E-9C86-C2F1DA21C389}"/>
              </a:ext>
            </a:extLst>
          </p:cNvPr>
          <p:cNvPicPr>
            <a:picLocks noChangeAspect="1"/>
          </p:cNvPicPr>
          <p:nvPr/>
        </p:nvPicPr>
        <p:blipFill>
          <a:blip r:embed="rId2"/>
          <a:stretch>
            <a:fillRect/>
          </a:stretch>
        </p:blipFill>
        <p:spPr>
          <a:xfrm>
            <a:off x="430955" y="1123799"/>
            <a:ext cx="17697552" cy="8449098"/>
          </a:xfrm>
          <a:prstGeom prst="rect">
            <a:avLst/>
          </a:prstGeom>
        </p:spPr>
      </p:pic>
      <p:sp>
        <p:nvSpPr>
          <p:cNvPr id="4" name="Metin kutusu 3">
            <a:extLst>
              <a:ext uri="{FF2B5EF4-FFF2-40B4-BE49-F238E27FC236}">
                <a16:creationId xmlns:a16="http://schemas.microsoft.com/office/drawing/2014/main" id="{C3DECAD2-D2A1-4932-BB01-37BF43E2B91E}"/>
              </a:ext>
            </a:extLst>
          </p:cNvPr>
          <p:cNvSpPr txBox="1"/>
          <p:nvPr/>
        </p:nvSpPr>
        <p:spPr>
          <a:xfrm>
            <a:off x="10083800" y="1219200"/>
            <a:ext cx="5753100" cy="400110"/>
          </a:xfrm>
          <a:prstGeom prst="rect">
            <a:avLst/>
          </a:prstGeom>
          <a:noFill/>
        </p:spPr>
        <p:txBody>
          <a:bodyPr wrap="square" rtlCol="0">
            <a:spAutoFit/>
          </a:bodyPr>
          <a:lstStyle/>
          <a:p>
            <a:r>
              <a:rPr lang="tr-TR" sz="2000" b="1" dirty="0"/>
              <a:t>ÜLKEMİZDE AFET SAYILARININ ORANSAL DAĞILIMI</a:t>
            </a:r>
          </a:p>
        </p:txBody>
      </p:sp>
      <p:sp>
        <p:nvSpPr>
          <p:cNvPr id="5" name="Metin kutusu 4">
            <a:extLst>
              <a:ext uri="{FF2B5EF4-FFF2-40B4-BE49-F238E27FC236}">
                <a16:creationId xmlns:a16="http://schemas.microsoft.com/office/drawing/2014/main" id="{CF5F3DB2-D54F-4D68-8681-F30AE95949BB}"/>
              </a:ext>
            </a:extLst>
          </p:cNvPr>
          <p:cNvSpPr txBox="1"/>
          <p:nvPr/>
        </p:nvSpPr>
        <p:spPr>
          <a:xfrm>
            <a:off x="9190831" y="8805446"/>
            <a:ext cx="2908300" cy="307777"/>
          </a:xfrm>
          <a:prstGeom prst="rect">
            <a:avLst/>
          </a:prstGeom>
          <a:noFill/>
        </p:spPr>
        <p:txBody>
          <a:bodyPr wrap="square" rtlCol="0">
            <a:spAutoFit/>
          </a:bodyPr>
          <a:lstStyle/>
          <a:p>
            <a:r>
              <a:rPr lang="tr-TR" sz="1400" b="1" dirty="0"/>
              <a:t>DEPREM TEHLİKE HARİTASI</a:t>
            </a:r>
          </a:p>
        </p:txBody>
      </p:sp>
      <p:sp>
        <p:nvSpPr>
          <p:cNvPr id="6" name="Metin kutusu 5">
            <a:extLst>
              <a:ext uri="{FF2B5EF4-FFF2-40B4-BE49-F238E27FC236}">
                <a16:creationId xmlns:a16="http://schemas.microsoft.com/office/drawing/2014/main" id="{E63EFA3D-F793-4C4D-BB20-BECA7830FCD6}"/>
              </a:ext>
            </a:extLst>
          </p:cNvPr>
          <p:cNvSpPr txBox="1"/>
          <p:nvPr/>
        </p:nvSpPr>
        <p:spPr>
          <a:xfrm>
            <a:off x="13659669" y="8805445"/>
            <a:ext cx="2908300" cy="307777"/>
          </a:xfrm>
          <a:prstGeom prst="rect">
            <a:avLst/>
          </a:prstGeom>
          <a:noFill/>
        </p:spPr>
        <p:txBody>
          <a:bodyPr wrap="square" rtlCol="0">
            <a:spAutoFit/>
          </a:bodyPr>
          <a:lstStyle/>
          <a:p>
            <a:r>
              <a:rPr lang="tr-TR" sz="1400" b="1" dirty="0"/>
              <a:t>AFET OLAN YERLEŞİM BİRİMLERİ</a:t>
            </a:r>
          </a:p>
        </p:txBody>
      </p:sp>
      <p:sp>
        <p:nvSpPr>
          <p:cNvPr id="7" name="Metin kutusu 6">
            <a:extLst>
              <a:ext uri="{FF2B5EF4-FFF2-40B4-BE49-F238E27FC236}">
                <a16:creationId xmlns:a16="http://schemas.microsoft.com/office/drawing/2014/main" id="{8D418568-67B2-4208-A114-D51D2C7526CF}"/>
              </a:ext>
            </a:extLst>
          </p:cNvPr>
          <p:cNvSpPr txBox="1"/>
          <p:nvPr/>
        </p:nvSpPr>
        <p:spPr>
          <a:xfrm>
            <a:off x="1511300" y="1350666"/>
            <a:ext cx="5753100" cy="338554"/>
          </a:xfrm>
          <a:prstGeom prst="rect">
            <a:avLst/>
          </a:prstGeom>
          <a:noFill/>
        </p:spPr>
        <p:txBody>
          <a:bodyPr wrap="square" rtlCol="0">
            <a:spAutoFit/>
          </a:bodyPr>
          <a:lstStyle/>
          <a:p>
            <a:r>
              <a:rPr lang="tr-TR" sz="1600" b="1" dirty="0"/>
              <a:t>AFET SAYILARININ YILLARA GÖRE DEĞİŞİMİ</a:t>
            </a:r>
          </a:p>
        </p:txBody>
      </p:sp>
      <p:sp>
        <p:nvSpPr>
          <p:cNvPr id="8" name="Metin kutusu 7">
            <a:extLst>
              <a:ext uri="{FF2B5EF4-FFF2-40B4-BE49-F238E27FC236}">
                <a16:creationId xmlns:a16="http://schemas.microsoft.com/office/drawing/2014/main" id="{DEDD5974-41D3-49AD-8E00-ED38611F8AD4}"/>
              </a:ext>
            </a:extLst>
          </p:cNvPr>
          <p:cNvSpPr txBox="1"/>
          <p:nvPr/>
        </p:nvSpPr>
        <p:spPr>
          <a:xfrm>
            <a:off x="1320800" y="5579766"/>
            <a:ext cx="5753100" cy="338554"/>
          </a:xfrm>
          <a:prstGeom prst="rect">
            <a:avLst/>
          </a:prstGeom>
          <a:noFill/>
        </p:spPr>
        <p:txBody>
          <a:bodyPr wrap="square" rtlCol="0">
            <a:spAutoFit/>
          </a:bodyPr>
          <a:lstStyle/>
          <a:p>
            <a:r>
              <a:rPr lang="tr-TR" sz="1600" b="1" dirty="0"/>
              <a:t>DÜNYADA DOĞAL AFETLERE MARUZ KALMA ORANLARI</a:t>
            </a:r>
          </a:p>
        </p:txBody>
      </p:sp>
    </p:spTree>
    <p:extLst>
      <p:ext uri="{BB962C8B-B14F-4D97-AF65-F5344CB8AC3E}">
        <p14:creationId xmlns:p14="http://schemas.microsoft.com/office/powerpoint/2010/main" val="2200017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ACF13674-F843-46CE-B9BA-442405CC9A66}"/>
              </a:ext>
            </a:extLst>
          </p:cNvPr>
          <p:cNvSpPr txBox="1"/>
          <p:nvPr/>
        </p:nvSpPr>
        <p:spPr>
          <a:xfrm>
            <a:off x="193429" y="242179"/>
            <a:ext cx="8748042" cy="535531"/>
          </a:xfrm>
          <a:prstGeom prst="rect">
            <a:avLst/>
          </a:prstGeom>
          <a:noFill/>
        </p:spPr>
        <p:txBody>
          <a:bodyPr wrap="square" rtlCol="0">
            <a:spAutoFit/>
          </a:bodyPr>
          <a:lstStyle/>
          <a:p>
            <a:pPr>
              <a:lnSpc>
                <a:spcPct val="90000"/>
              </a:lnSpc>
              <a:spcBef>
                <a:spcPct val="0"/>
              </a:spcBef>
            </a:pPr>
            <a:r>
              <a:rPr lang="tr-TR" sz="3200" b="1" dirty="0">
                <a:solidFill>
                  <a:srgbClr val="FFC000"/>
                </a:solidFill>
                <a:effectLst>
                  <a:outerShdw blurRad="38100" dist="38100" dir="2700000" algn="tl">
                    <a:srgbClr val="000000">
                      <a:alpha val="43137"/>
                    </a:srgbClr>
                  </a:outerShdw>
                </a:effectLst>
              </a:rPr>
              <a:t>İRAP ÇALIŞMA GRUPLARI</a:t>
            </a:r>
          </a:p>
        </p:txBody>
      </p:sp>
      <p:grpSp>
        <p:nvGrpSpPr>
          <p:cNvPr id="7" name="Grup 6">
            <a:extLst>
              <a:ext uri="{FF2B5EF4-FFF2-40B4-BE49-F238E27FC236}">
                <a16:creationId xmlns:a16="http://schemas.microsoft.com/office/drawing/2014/main" id="{4141AE71-0BA2-4462-8872-EB8C37343D39}"/>
              </a:ext>
            </a:extLst>
          </p:cNvPr>
          <p:cNvGrpSpPr/>
          <p:nvPr/>
        </p:nvGrpSpPr>
        <p:grpSpPr>
          <a:xfrm>
            <a:off x="9111288" y="2100074"/>
            <a:ext cx="8176996" cy="6378895"/>
            <a:chOff x="5651648" y="895318"/>
            <a:chExt cx="6129326" cy="4383346"/>
          </a:xfrm>
        </p:grpSpPr>
        <p:graphicFrame>
          <p:nvGraphicFramePr>
            <p:cNvPr id="8" name="Diyagram 7">
              <a:extLst>
                <a:ext uri="{FF2B5EF4-FFF2-40B4-BE49-F238E27FC236}">
                  <a16:creationId xmlns:a16="http://schemas.microsoft.com/office/drawing/2014/main" id="{80793545-4D30-4737-9B21-D8C1F2F0BC27}"/>
                </a:ext>
              </a:extLst>
            </p:cNvPr>
            <p:cNvGraphicFramePr/>
            <p:nvPr>
              <p:extLst>
                <p:ext uri="{D42A27DB-BD31-4B8C-83A1-F6EECF244321}">
                  <p14:modId xmlns:p14="http://schemas.microsoft.com/office/powerpoint/2010/main" val="1174051636"/>
                </p:ext>
              </p:extLst>
            </p:nvPr>
          </p:nvGraphicFramePr>
          <p:xfrm>
            <a:off x="6870848" y="895318"/>
            <a:ext cx="4910126" cy="43833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9" name="Düz Ok Bağlayıcısı 8">
              <a:extLst>
                <a:ext uri="{FF2B5EF4-FFF2-40B4-BE49-F238E27FC236}">
                  <a16:creationId xmlns:a16="http://schemas.microsoft.com/office/drawing/2014/main" id="{E6D81496-9218-4ED1-8DE2-DA890A0D814C}"/>
                </a:ext>
              </a:extLst>
            </p:cNvPr>
            <p:cNvCxnSpPr/>
            <p:nvPr/>
          </p:nvCxnSpPr>
          <p:spPr>
            <a:xfrm flipH="1">
              <a:off x="5651648" y="1747607"/>
              <a:ext cx="1219200" cy="0"/>
            </a:xfrm>
            <a:prstGeom prst="straightConnector1">
              <a:avLst/>
            </a:prstGeom>
            <a:noFill/>
            <a:ln w="57150" cap="flat" cmpd="sng" algn="ctr">
              <a:solidFill>
                <a:srgbClr val="5B9BD5"/>
              </a:solidFill>
              <a:prstDash val="solid"/>
              <a:miter lim="800000"/>
              <a:tailEnd type="triangle"/>
            </a:ln>
            <a:effectLst/>
          </p:spPr>
        </p:cxnSp>
        <p:cxnSp>
          <p:nvCxnSpPr>
            <p:cNvPr id="10" name="Düz Ok Bağlayıcısı 9">
              <a:extLst>
                <a:ext uri="{FF2B5EF4-FFF2-40B4-BE49-F238E27FC236}">
                  <a16:creationId xmlns:a16="http://schemas.microsoft.com/office/drawing/2014/main" id="{73DD6A8E-3897-4693-BD66-28A245B50E65}"/>
                </a:ext>
              </a:extLst>
            </p:cNvPr>
            <p:cNvCxnSpPr/>
            <p:nvPr/>
          </p:nvCxnSpPr>
          <p:spPr>
            <a:xfrm flipH="1">
              <a:off x="5651648" y="3225234"/>
              <a:ext cx="1219200" cy="0"/>
            </a:xfrm>
            <a:prstGeom prst="straightConnector1">
              <a:avLst/>
            </a:prstGeom>
            <a:noFill/>
            <a:ln w="57150" cap="flat" cmpd="sng" algn="ctr">
              <a:solidFill>
                <a:srgbClr val="5B9BD5"/>
              </a:solidFill>
              <a:prstDash val="solid"/>
              <a:miter lim="800000"/>
              <a:tailEnd type="triangle"/>
            </a:ln>
            <a:effectLst/>
          </p:spPr>
        </p:cxnSp>
        <p:cxnSp>
          <p:nvCxnSpPr>
            <p:cNvPr id="11" name="Düz Ok Bağlayıcısı 10">
              <a:extLst>
                <a:ext uri="{FF2B5EF4-FFF2-40B4-BE49-F238E27FC236}">
                  <a16:creationId xmlns:a16="http://schemas.microsoft.com/office/drawing/2014/main" id="{4A1EC427-9B8A-438A-B4E7-F4C674199035}"/>
                </a:ext>
              </a:extLst>
            </p:cNvPr>
            <p:cNvCxnSpPr/>
            <p:nvPr/>
          </p:nvCxnSpPr>
          <p:spPr>
            <a:xfrm flipH="1">
              <a:off x="5651648" y="5058596"/>
              <a:ext cx="1219200" cy="0"/>
            </a:xfrm>
            <a:prstGeom prst="straightConnector1">
              <a:avLst/>
            </a:prstGeom>
            <a:noFill/>
            <a:ln w="57150" cap="flat" cmpd="sng" algn="ctr">
              <a:solidFill>
                <a:srgbClr val="5B9BD5"/>
              </a:solidFill>
              <a:prstDash val="solid"/>
              <a:miter lim="800000"/>
              <a:tailEnd type="triangle"/>
            </a:ln>
            <a:effectLst/>
          </p:spPr>
        </p:cxnSp>
      </p:grpSp>
      <p:sp>
        <p:nvSpPr>
          <p:cNvPr id="12" name="Metin kutusu 11">
            <a:extLst>
              <a:ext uri="{FF2B5EF4-FFF2-40B4-BE49-F238E27FC236}">
                <a16:creationId xmlns:a16="http://schemas.microsoft.com/office/drawing/2014/main" id="{850AAC57-ED65-456E-8FAF-7FC900BD7031}"/>
              </a:ext>
            </a:extLst>
          </p:cNvPr>
          <p:cNvSpPr txBox="1"/>
          <p:nvPr/>
        </p:nvSpPr>
        <p:spPr>
          <a:xfrm>
            <a:off x="641699" y="2832542"/>
            <a:ext cx="8191137" cy="1015663"/>
          </a:xfrm>
          <a:prstGeom prst="rect">
            <a:avLst/>
          </a:prstGeom>
          <a:noFill/>
        </p:spPr>
        <p:txBody>
          <a:bodyPr wrap="square" rtlCol="0">
            <a:spAutoFit/>
          </a:bodyPr>
          <a:lstStyle/>
          <a:p>
            <a:pPr algn="r"/>
            <a:r>
              <a:rPr lang="tr-TR" sz="2000" b="1" i="1" dirty="0"/>
              <a:t>Planlama sürecinin sekretaryasını İl Afet ve Acil Durum Müdürlüğü yürütür. </a:t>
            </a:r>
            <a:r>
              <a:rPr lang="tr-TR" sz="2000" i="1" dirty="0"/>
              <a:t>Plan hazırlama sürecini tasarlar, bilgilendirme toplantıları ve </a:t>
            </a:r>
            <a:r>
              <a:rPr lang="tr-TR" sz="2000" i="1" dirty="0" err="1"/>
              <a:t>çalıştaylar</a:t>
            </a:r>
            <a:r>
              <a:rPr lang="tr-TR" sz="2000" i="1" dirty="0"/>
              <a:t> gerçekleştirir, koordinasyonu </a:t>
            </a:r>
            <a:r>
              <a:rPr lang="tr-TR" sz="2000" i="1" dirty="0" err="1"/>
              <a:t>sağlar</a:t>
            </a:r>
            <a:r>
              <a:rPr lang="tr-TR" sz="2000" i="1" dirty="0"/>
              <a:t>. </a:t>
            </a:r>
          </a:p>
        </p:txBody>
      </p:sp>
      <p:sp>
        <p:nvSpPr>
          <p:cNvPr id="14" name="Metin kutusu 13">
            <a:extLst>
              <a:ext uri="{FF2B5EF4-FFF2-40B4-BE49-F238E27FC236}">
                <a16:creationId xmlns:a16="http://schemas.microsoft.com/office/drawing/2014/main" id="{A99832DF-62A6-4158-B769-E4F94D9DCAAB}"/>
              </a:ext>
            </a:extLst>
          </p:cNvPr>
          <p:cNvSpPr txBox="1"/>
          <p:nvPr/>
        </p:nvSpPr>
        <p:spPr>
          <a:xfrm>
            <a:off x="641699" y="4828981"/>
            <a:ext cx="8191137" cy="1323439"/>
          </a:xfrm>
          <a:prstGeom prst="rect">
            <a:avLst/>
          </a:prstGeom>
          <a:noFill/>
        </p:spPr>
        <p:txBody>
          <a:bodyPr wrap="square" rtlCol="0">
            <a:spAutoFit/>
          </a:bodyPr>
          <a:lstStyle/>
          <a:p>
            <a:pPr algn="r"/>
            <a:r>
              <a:rPr lang="tr-TR" sz="2000" i="1" dirty="0" err="1"/>
              <a:t>İldeki</a:t>
            </a:r>
            <a:r>
              <a:rPr lang="tr-TR" sz="2000" i="1" dirty="0"/>
              <a:t> kurum ve </a:t>
            </a:r>
            <a:r>
              <a:rPr lang="tr-TR" sz="2000" i="1" dirty="0" err="1"/>
              <a:t>kuruluşlarda</a:t>
            </a:r>
            <a:r>
              <a:rPr lang="tr-TR" sz="2000" i="1" dirty="0"/>
              <a:t> </a:t>
            </a:r>
            <a:r>
              <a:rPr lang="tr-TR" sz="2000" i="1" dirty="0" err="1"/>
              <a:t>görev</a:t>
            </a:r>
            <a:r>
              <a:rPr lang="tr-TR" sz="2000" i="1" dirty="0"/>
              <a:t> alan </a:t>
            </a:r>
            <a:r>
              <a:rPr lang="tr-TR" sz="2000" b="1" i="1" dirty="0"/>
              <a:t>2 uzman (1 asil bir yedek) personelden </a:t>
            </a:r>
            <a:r>
              <a:rPr lang="tr-TR" sz="2000" b="1" i="1" dirty="0" err="1"/>
              <a:t>oluşur</a:t>
            </a:r>
            <a:r>
              <a:rPr lang="tr-TR" sz="2000" b="1" i="1" dirty="0"/>
              <a:t>. </a:t>
            </a:r>
            <a:r>
              <a:rPr lang="tr-TR" sz="2000" i="1" dirty="0" err="1"/>
              <a:t>Çalıştay</a:t>
            </a:r>
            <a:r>
              <a:rPr lang="tr-TR" sz="2000" i="1" dirty="0"/>
              <a:t>/toplantılara katılırlar ve İRAP sekretaryasına destek verirler. Teknik Çalışma Grubu uzman bilgilendirme toplantısının ardından oluşturulur.</a:t>
            </a:r>
          </a:p>
        </p:txBody>
      </p:sp>
      <p:sp>
        <p:nvSpPr>
          <p:cNvPr id="17" name="Metin kutusu 16">
            <a:extLst>
              <a:ext uri="{FF2B5EF4-FFF2-40B4-BE49-F238E27FC236}">
                <a16:creationId xmlns:a16="http://schemas.microsoft.com/office/drawing/2014/main" id="{EA5F59CC-7CD2-4BBF-8894-7FE71DD43F71}"/>
              </a:ext>
            </a:extLst>
          </p:cNvPr>
          <p:cNvSpPr txBox="1"/>
          <p:nvPr/>
        </p:nvSpPr>
        <p:spPr>
          <a:xfrm>
            <a:off x="641700" y="7771083"/>
            <a:ext cx="8191136" cy="707886"/>
          </a:xfrm>
          <a:prstGeom prst="rect">
            <a:avLst/>
          </a:prstGeom>
          <a:noFill/>
        </p:spPr>
        <p:txBody>
          <a:bodyPr wrap="square" rtlCol="0">
            <a:spAutoFit/>
          </a:bodyPr>
          <a:lstStyle/>
          <a:p>
            <a:pPr algn="r"/>
            <a:r>
              <a:rPr lang="tr-TR" sz="2000" i="1" dirty="0"/>
              <a:t>Afet risk azaltma konusunda </a:t>
            </a:r>
            <a:r>
              <a:rPr lang="tr-TR" sz="2000" b="1" i="1" dirty="0"/>
              <a:t>uzman akademisyen ve/veya ilgili </a:t>
            </a:r>
            <a:r>
              <a:rPr lang="tr-TR" sz="2000" b="1" i="1" dirty="0" err="1"/>
              <a:t>kurulus</a:t>
            </a:r>
            <a:r>
              <a:rPr lang="tr-TR" sz="2000" b="1" i="1" dirty="0"/>
              <a:t>̧ ve STK personellerinden oluşur. </a:t>
            </a:r>
            <a:r>
              <a:rPr lang="tr-TR" sz="2000" i="1" dirty="0"/>
              <a:t>Sürece genel destekte bulunurlar. </a:t>
            </a:r>
          </a:p>
        </p:txBody>
      </p:sp>
    </p:spTree>
    <p:extLst>
      <p:ext uri="{BB962C8B-B14F-4D97-AF65-F5344CB8AC3E}">
        <p14:creationId xmlns:p14="http://schemas.microsoft.com/office/powerpoint/2010/main" val="20569791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ikdörtgen 32">
            <a:extLst>
              <a:ext uri="{FF2B5EF4-FFF2-40B4-BE49-F238E27FC236}">
                <a16:creationId xmlns:a16="http://schemas.microsoft.com/office/drawing/2014/main" id="{258C38F3-18F3-5C3D-9E0B-4F7663617E38}"/>
              </a:ext>
            </a:extLst>
          </p:cNvPr>
          <p:cNvSpPr/>
          <p:nvPr/>
        </p:nvSpPr>
        <p:spPr>
          <a:xfrm>
            <a:off x="4407631" y="5788300"/>
            <a:ext cx="2467382" cy="2416592"/>
          </a:xfrm>
          <a:prstGeom prst="rect">
            <a:avLst/>
          </a:prstGeom>
          <a:gradFill>
            <a:gsLst>
              <a:gs pos="100000">
                <a:schemeClr val="accent1">
                  <a:lumMod val="5000"/>
                  <a:lumOff val="95000"/>
                  <a:alpha val="0"/>
                </a:schemeClr>
              </a:gs>
              <a:gs pos="0">
                <a:schemeClr val="accent1">
                  <a:lumMod val="5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i="1"/>
          </a:p>
        </p:txBody>
      </p:sp>
      <p:sp>
        <p:nvSpPr>
          <p:cNvPr id="34" name="Dikdörtgen 33">
            <a:extLst>
              <a:ext uri="{FF2B5EF4-FFF2-40B4-BE49-F238E27FC236}">
                <a16:creationId xmlns:a16="http://schemas.microsoft.com/office/drawing/2014/main" id="{41E39A15-7636-FA1C-A5E1-F1C14BB5D057}"/>
              </a:ext>
            </a:extLst>
          </p:cNvPr>
          <p:cNvSpPr/>
          <p:nvPr/>
        </p:nvSpPr>
        <p:spPr>
          <a:xfrm>
            <a:off x="7856225" y="5788300"/>
            <a:ext cx="2467382" cy="2416592"/>
          </a:xfrm>
          <a:prstGeom prst="rect">
            <a:avLst/>
          </a:prstGeom>
          <a:gradFill>
            <a:gsLst>
              <a:gs pos="100000">
                <a:schemeClr val="accent1">
                  <a:lumMod val="5000"/>
                  <a:lumOff val="95000"/>
                  <a:alpha val="0"/>
                </a:schemeClr>
              </a:gs>
              <a:gs pos="0">
                <a:schemeClr val="accent1">
                  <a:lumMod val="5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i="1"/>
          </a:p>
        </p:txBody>
      </p:sp>
      <p:sp>
        <p:nvSpPr>
          <p:cNvPr id="35" name="Dikdörtgen 34">
            <a:extLst>
              <a:ext uri="{FF2B5EF4-FFF2-40B4-BE49-F238E27FC236}">
                <a16:creationId xmlns:a16="http://schemas.microsoft.com/office/drawing/2014/main" id="{2BCE796C-B862-66F3-6BBC-009D1680ACCA}"/>
              </a:ext>
            </a:extLst>
          </p:cNvPr>
          <p:cNvSpPr/>
          <p:nvPr/>
        </p:nvSpPr>
        <p:spPr>
          <a:xfrm>
            <a:off x="14788248" y="5788300"/>
            <a:ext cx="2467382" cy="2416592"/>
          </a:xfrm>
          <a:prstGeom prst="rect">
            <a:avLst/>
          </a:prstGeom>
          <a:gradFill>
            <a:gsLst>
              <a:gs pos="100000">
                <a:schemeClr val="accent1">
                  <a:lumMod val="5000"/>
                  <a:lumOff val="95000"/>
                  <a:alpha val="0"/>
                </a:schemeClr>
              </a:gs>
              <a:gs pos="0">
                <a:schemeClr val="accent1">
                  <a:lumMod val="5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i="1"/>
          </a:p>
        </p:txBody>
      </p:sp>
      <p:sp>
        <p:nvSpPr>
          <p:cNvPr id="32" name="Dikdörtgen 31">
            <a:extLst>
              <a:ext uri="{FF2B5EF4-FFF2-40B4-BE49-F238E27FC236}">
                <a16:creationId xmlns:a16="http://schemas.microsoft.com/office/drawing/2014/main" id="{1A160D07-4DD6-23B4-7669-F3458F9D7A97}"/>
              </a:ext>
            </a:extLst>
          </p:cNvPr>
          <p:cNvSpPr/>
          <p:nvPr/>
        </p:nvSpPr>
        <p:spPr>
          <a:xfrm>
            <a:off x="950328" y="5788300"/>
            <a:ext cx="2467382" cy="2416592"/>
          </a:xfrm>
          <a:prstGeom prst="rect">
            <a:avLst/>
          </a:prstGeom>
          <a:gradFill>
            <a:gsLst>
              <a:gs pos="100000">
                <a:schemeClr val="accent1">
                  <a:lumMod val="5000"/>
                  <a:lumOff val="95000"/>
                  <a:alpha val="0"/>
                </a:schemeClr>
              </a:gs>
              <a:gs pos="0">
                <a:schemeClr val="accent1">
                  <a:lumMod val="5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i="1"/>
          </a:p>
        </p:txBody>
      </p:sp>
      <p:sp>
        <p:nvSpPr>
          <p:cNvPr id="3" name="Metin kutusu 2">
            <a:extLst>
              <a:ext uri="{FF2B5EF4-FFF2-40B4-BE49-F238E27FC236}">
                <a16:creationId xmlns:a16="http://schemas.microsoft.com/office/drawing/2014/main" id="{ACF13674-F843-46CE-B9BA-442405CC9A66}"/>
              </a:ext>
            </a:extLst>
          </p:cNvPr>
          <p:cNvSpPr txBox="1"/>
          <p:nvPr/>
        </p:nvSpPr>
        <p:spPr>
          <a:xfrm>
            <a:off x="178124" y="180580"/>
            <a:ext cx="8748042" cy="535531"/>
          </a:xfrm>
          <a:prstGeom prst="rect">
            <a:avLst/>
          </a:prstGeom>
          <a:noFill/>
        </p:spPr>
        <p:txBody>
          <a:bodyPr wrap="square" rtlCol="0">
            <a:spAutoFit/>
          </a:bodyPr>
          <a:lstStyle/>
          <a:p>
            <a:pPr>
              <a:lnSpc>
                <a:spcPct val="90000"/>
              </a:lnSpc>
              <a:spcBef>
                <a:spcPct val="0"/>
              </a:spcBef>
            </a:pPr>
            <a:r>
              <a:rPr lang="es-ES" sz="3200" b="1" dirty="0">
                <a:solidFill>
                  <a:srgbClr val="FFC000"/>
                </a:solidFill>
                <a:effectLst>
                  <a:outerShdw blurRad="38100" dist="38100" dir="2700000" algn="tl">
                    <a:srgbClr val="000000">
                      <a:alpha val="43137"/>
                    </a:srgbClr>
                  </a:outerShdw>
                </a:effectLst>
              </a:rPr>
              <a:t>İRAP </a:t>
            </a:r>
            <a:r>
              <a:rPr lang="tr-TR" sz="3200" b="1" dirty="0">
                <a:solidFill>
                  <a:srgbClr val="FFC000"/>
                </a:solidFill>
                <a:effectLst>
                  <a:outerShdw blurRad="38100" dist="38100" dir="2700000" algn="tl">
                    <a:srgbClr val="000000">
                      <a:alpha val="43137"/>
                    </a:srgbClr>
                  </a:outerShdw>
                </a:effectLst>
              </a:rPr>
              <a:t>GENELGELER</a:t>
            </a:r>
          </a:p>
        </p:txBody>
      </p:sp>
      <p:cxnSp>
        <p:nvCxnSpPr>
          <p:cNvPr id="6" name="Düz Bağlayıcı 5">
            <a:extLst>
              <a:ext uri="{FF2B5EF4-FFF2-40B4-BE49-F238E27FC236}">
                <a16:creationId xmlns:a16="http://schemas.microsoft.com/office/drawing/2014/main" id="{B4507C54-4CE1-3A9D-3FDB-1648B6AC9801}"/>
              </a:ext>
            </a:extLst>
          </p:cNvPr>
          <p:cNvCxnSpPr>
            <a:cxnSpLocks/>
          </p:cNvCxnSpPr>
          <p:nvPr/>
        </p:nvCxnSpPr>
        <p:spPr>
          <a:xfrm>
            <a:off x="615675" y="5229827"/>
            <a:ext cx="17296027" cy="0"/>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 name="Metin kutusu 8">
            <a:extLst>
              <a:ext uri="{FF2B5EF4-FFF2-40B4-BE49-F238E27FC236}">
                <a16:creationId xmlns:a16="http://schemas.microsoft.com/office/drawing/2014/main" id="{36BD0F5B-FD17-FBED-47BC-963C9A27D1D4}"/>
              </a:ext>
            </a:extLst>
          </p:cNvPr>
          <p:cNvSpPr txBox="1"/>
          <p:nvPr/>
        </p:nvSpPr>
        <p:spPr>
          <a:xfrm>
            <a:off x="1103791" y="2238922"/>
            <a:ext cx="2129245" cy="1754326"/>
          </a:xfrm>
          <a:prstGeom prst="rect">
            <a:avLst/>
          </a:prstGeom>
          <a:noFill/>
        </p:spPr>
        <p:txBody>
          <a:bodyPr wrap="square">
            <a:spAutoFit/>
          </a:bodyPr>
          <a:lstStyle/>
          <a:p>
            <a:pPr lvl="0" algn="ctr"/>
            <a:r>
              <a:rPr lang="tr-TR" sz="1800" b="1" i="1" dirty="0"/>
              <a:t>05/01/2021 tarihli AADK Kararı ile İRAP </a:t>
            </a:r>
            <a:r>
              <a:rPr lang="tr-TR" sz="1800" b="1" i="1" dirty="0">
                <a:solidFill>
                  <a:srgbClr val="C00000"/>
                </a:solidFill>
              </a:rPr>
              <a:t>İzleme ve Değerlendirme Kurulu </a:t>
            </a:r>
            <a:r>
              <a:rPr lang="tr-TR" sz="1800" b="1" i="1" dirty="0"/>
              <a:t>oluşturulmuştur.</a:t>
            </a:r>
          </a:p>
        </p:txBody>
      </p:sp>
      <p:sp>
        <p:nvSpPr>
          <p:cNvPr id="11" name="Metin kutusu 10">
            <a:extLst>
              <a:ext uri="{FF2B5EF4-FFF2-40B4-BE49-F238E27FC236}">
                <a16:creationId xmlns:a16="http://schemas.microsoft.com/office/drawing/2014/main" id="{0B79F007-A6A1-7852-111C-B2C7280CA201}"/>
              </a:ext>
            </a:extLst>
          </p:cNvPr>
          <p:cNvSpPr txBox="1"/>
          <p:nvPr/>
        </p:nvSpPr>
        <p:spPr>
          <a:xfrm>
            <a:off x="1103791" y="6141565"/>
            <a:ext cx="2035683" cy="1477328"/>
          </a:xfrm>
          <a:prstGeom prst="rect">
            <a:avLst/>
          </a:prstGeom>
          <a:noFill/>
        </p:spPr>
        <p:txBody>
          <a:bodyPr wrap="square">
            <a:spAutoFit/>
          </a:bodyPr>
          <a:lstStyle/>
          <a:p>
            <a:pPr lvl="0" algn="ctr"/>
            <a:r>
              <a:rPr lang="tr-TR" sz="1800" b="0" i="1" dirty="0">
                <a:solidFill>
                  <a:schemeClr val="tx1"/>
                </a:solidFill>
              </a:rPr>
              <a:t>Ulusal düzeyde İRAP çalışmalarını takip etmek üzere  </a:t>
            </a:r>
            <a:br>
              <a:rPr lang="tr-TR" sz="1800" b="0" i="1" dirty="0">
                <a:solidFill>
                  <a:schemeClr val="tx1"/>
                </a:solidFill>
              </a:rPr>
            </a:br>
            <a:r>
              <a:rPr lang="tr-TR" sz="1800" b="0" i="1" dirty="0">
                <a:solidFill>
                  <a:schemeClr val="tx1"/>
                </a:solidFill>
              </a:rPr>
              <a:t>İDK Kurulu belirlendi.</a:t>
            </a:r>
          </a:p>
        </p:txBody>
      </p:sp>
      <p:sp>
        <p:nvSpPr>
          <p:cNvPr id="13" name="Metin kutusu 12">
            <a:extLst>
              <a:ext uri="{FF2B5EF4-FFF2-40B4-BE49-F238E27FC236}">
                <a16:creationId xmlns:a16="http://schemas.microsoft.com/office/drawing/2014/main" id="{4535B2D0-5DB3-E53F-3EE5-CD64561041E3}"/>
              </a:ext>
            </a:extLst>
          </p:cNvPr>
          <p:cNvSpPr txBox="1"/>
          <p:nvPr/>
        </p:nvSpPr>
        <p:spPr>
          <a:xfrm>
            <a:off x="4371302" y="2238922"/>
            <a:ext cx="2468880" cy="1754326"/>
          </a:xfrm>
          <a:prstGeom prst="rect">
            <a:avLst/>
          </a:prstGeom>
          <a:noFill/>
        </p:spPr>
        <p:txBody>
          <a:bodyPr wrap="square">
            <a:spAutoFit/>
          </a:bodyPr>
          <a:lstStyle/>
          <a:p>
            <a:pPr lvl="0" algn="ctr"/>
            <a:r>
              <a:rPr lang="tr-TR" sz="1800" b="1" i="1" dirty="0"/>
              <a:t>2021 yıl sonunda İRAP eylemlerin etkin bir şekilde uygulanması amaçlı, </a:t>
            </a:r>
            <a:r>
              <a:rPr lang="tr-TR" sz="1800" b="1" i="1" dirty="0" err="1">
                <a:solidFill>
                  <a:srgbClr val="C00000"/>
                </a:solidFill>
              </a:rPr>
              <a:t>İRAP’ın</a:t>
            </a:r>
            <a:r>
              <a:rPr lang="tr-TR" sz="1800" b="1" i="1" dirty="0">
                <a:solidFill>
                  <a:srgbClr val="C00000"/>
                </a:solidFill>
              </a:rPr>
              <a:t> Uygulanması </a:t>
            </a:r>
            <a:r>
              <a:rPr lang="tr-TR" sz="1800" b="1" i="1" dirty="0"/>
              <a:t>konulu Genelge,</a:t>
            </a:r>
          </a:p>
        </p:txBody>
      </p:sp>
      <p:sp>
        <p:nvSpPr>
          <p:cNvPr id="14" name="Metin kutusu 13">
            <a:extLst>
              <a:ext uri="{FF2B5EF4-FFF2-40B4-BE49-F238E27FC236}">
                <a16:creationId xmlns:a16="http://schemas.microsoft.com/office/drawing/2014/main" id="{B41DA84D-C898-CCE5-7ADE-063B938BA4EA}"/>
              </a:ext>
            </a:extLst>
          </p:cNvPr>
          <p:cNvSpPr txBox="1"/>
          <p:nvPr/>
        </p:nvSpPr>
        <p:spPr>
          <a:xfrm>
            <a:off x="4663588" y="6141565"/>
            <a:ext cx="2035683" cy="1754326"/>
          </a:xfrm>
          <a:prstGeom prst="rect">
            <a:avLst/>
          </a:prstGeom>
          <a:noFill/>
        </p:spPr>
        <p:txBody>
          <a:bodyPr wrap="square">
            <a:spAutoFit/>
          </a:bodyPr>
          <a:lstStyle/>
          <a:p>
            <a:pPr lvl="0" algn="ctr"/>
            <a:r>
              <a:rPr lang="tr-TR" sz="1800" b="0" i="1" dirty="0">
                <a:solidFill>
                  <a:schemeClr val="tx1"/>
                </a:solidFill>
              </a:rPr>
              <a:t>İllerde İRAP planının uygulanması, takibi, eylemlerin hayat geçirilmesi genelgesi.</a:t>
            </a:r>
            <a:endParaRPr lang="tr-TR" sz="2800" b="0" i="1" dirty="0">
              <a:solidFill>
                <a:schemeClr val="tx1"/>
              </a:solidFill>
            </a:endParaRPr>
          </a:p>
        </p:txBody>
      </p:sp>
      <p:sp>
        <p:nvSpPr>
          <p:cNvPr id="15" name="Metin kutusu 14">
            <a:extLst>
              <a:ext uri="{FF2B5EF4-FFF2-40B4-BE49-F238E27FC236}">
                <a16:creationId xmlns:a16="http://schemas.microsoft.com/office/drawing/2014/main" id="{670B54F6-7F31-B823-EF2F-F2742A08A34C}"/>
              </a:ext>
            </a:extLst>
          </p:cNvPr>
          <p:cNvSpPr txBox="1"/>
          <p:nvPr/>
        </p:nvSpPr>
        <p:spPr>
          <a:xfrm>
            <a:off x="7855477" y="2238922"/>
            <a:ext cx="2468880" cy="1200329"/>
          </a:xfrm>
          <a:prstGeom prst="rect">
            <a:avLst/>
          </a:prstGeom>
          <a:noFill/>
        </p:spPr>
        <p:txBody>
          <a:bodyPr wrap="square">
            <a:spAutoFit/>
          </a:bodyPr>
          <a:lstStyle/>
          <a:p>
            <a:pPr lvl="0" algn="ctr"/>
            <a:r>
              <a:rPr lang="tr-TR" sz="1800" b="1" i="1" dirty="0"/>
              <a:t>2022 </a:t>
            </a:r>
            <a:r>
              <a:rPr lang="tr-TR" sz="1800" b="1" i="1" u="sng" dirty="0"/>
              <a:t>Ocak </a:t>
            </a:r>
            <a:r>
              <a:rPr lang="tr-TR" sz="1800" b="1" i="1" u="none" dirty="0">
                <a:solidFill>
                  <a:srgbClr val="C00000"/>
                </a:solidFill>
              </a:rPr>
              <a:t>İRAP İzleme ve Değerlendirme Komisyonu </a:t>
            </a:r>
            <a:r>
              <a:rPr lang="tr-TR" sz="1800" b="1" i="1" dirty="0"/>
              <a:t>konulu Genelge, </a:t>
            </a:r>
            <a:endParaRPr lang="tr-TR" sz="1400" b="1" i="1" dirty="0"/>
          </a:p>
        </p:txBody>
      </p:sp>
      <p:sp>
        <p:nvSpPr>
          <p:cNvPr id="16" name="Metin kutusu 15">
            <a:extLst>
              <a:ext uri="{FF2B5EF4-FFF2-40B4-BE49-F238E27FC236}">
                <a16:creationId xmlns:a16="http://schemas.microsoft.com/office/drawing/2014/main" id="{A275C231-3279-5842-ABAF-CD168E702AE2}"/>
              </a:ext>
            </a:extLst>
          </p:cNvPr>
          <p:cNvSpPr txBox="1"/>
          <p:nvPr/>
        </p:nvSpPr>
        <p:spPr>
          <a:xfrm>
            <a:off x="7998971" y="6141565"/>
            <a:ext cx="2035683" cy="1477328"/>
          </a:xfrm>
          <a:prstGeom prst="rect">
            <a:avLst/>
          </a:prstGeom>
          <a:noFill/>
        </p:spPr>
        <p:txBody>
          <a:bodyPr wrap="square">
            <a:spAutoFit/>
          </a:bodyPr>
          <a:lstStyle/>
          <a:p>
            <a:pPr lvl="0" algn="ctr"/>
            <a:r>
              <a:rPr lang="tr-TR" sz="1800" b="0" i="1" dirty="0">
                <a:solidFill>
                  <a:schemeClr val="tx1"/>
                </a:solidFill>
              </a:rPr>
              <a:t>İllerde İRAP Uygulamasını takip etmek üzere 5 kişilik İDK kurulu oluşturuldu.</a:t>
            </a:r>
          </a:p>
        </p:txBody>
      </p:sp>
      <p:sp>
        <p:nvSpPr>
          <p:cNvPr id="17" name="Metin kutusu 16">
            <a:extLst>
              <a:ext uri="{FF2B5EF4-FFF2-40B4-BE49-F238E27FC236}">
                <a16:creationId xmlns:a16="http://schemas.microsoft.com/office/drawing/2014/main" id="{641EB610-4CF2-BA20-2D53-5FB1E2ECAD9A}"/>
              </a:ext>
            </a:extLst>
          </p:cNvPr>
          <p:cNvSpPr txBox="1"/>
          <p:nvPr/>
        </p:nvSpPr>
        <p:spPr>
          <a:xfrm>
            <a:off x="11309174" y="2238922"/>
            <a:ext cx="2468880" cy="2308324"/>
          </a:xfrm>
          <a:prstGeom prst="rect">
            <a:avLst/>
          </a:prstGeom>
          <a:noFill/>
        </p:spPr>
        <p:txBody>
          <a:bodyPr wrap="square">
            <a:spAutoFit/>
          </a:bodyPr>
          <a:lstStyle/>
          <a:p>
            <a:pPr lvl="0" algn="ctr"/>
            <a:r>
              <a:rPr lang="tr-TR" sz="1800" b="1" i="1" dirty="0"/>
              <a:t>26/01/2022 tarihli ve 227945 sayılı </a:t>
            </a:r>
            <a:r>
              <a:rPr lang="tr-TR" sz="1800" b="1" i="1" u="none" dirty="0" err="1">
                <a:solidFill>
                  <a:srgbClr val="C00000"/>
                </a:solidFill>
              </a:rPr>
              <a:t>İRAP’ın</a:t>
            </a:r>
            <a:r>
              <a:rPr lang="tr-TR" sz="1800" b="1" i="1" u="none" dirty="0">
                <a:solidFill>
                  <a:srgbClr val="C00000"/>
                </a:solidFill>
              </a:rPr>
              <a:t> İl Koordinasyon Kurulunda Görüşülmesi </a:t>
            </a:r>
            <a:r>
              <a:rPr lang="tr-TR" sz="1800" b="1" i="1" dirty="0"/>
              <a:t>ve yapısal eylemlerin İl Yatırım Takip Sistemine </a:t>
            </a:r>
            <a:r>
              <a:rPr lang="tr-TR" sz="1800" b="1" i="1" dirty="0">
                <a:solidFill>
                  <a:srgbClr val="C00000"/>
                </a:solidFill>
              </a:rPr>
              <a:t>(İLYAS) girilmesi </a:t>
            </a:r>
            <a:r>
              <a:rPr lang="tr-TR" sz="1800" b="1" i="1" dirty="0"/>
              <a:t>konulu resmî yazı yazıldı.</a:t>
            </a:r>
          </a:p>
        </p:txBody>
      </p:sp>
      <p:sp>
        <p:nvSpPr>
          <p:cNvPr id="18" name="Metin kutusu 17">
            <a:extLst>
              <a:ext uri="{FF2B5EF4-FFF2-40B4-BE49-F238E27FC236}">
                <a16:creationId xmlns:a16="http://schemas.microsoft.com/office/drawing/2014/main" id="{BBC51545-0B8E-442C-C2CF-885C0151BE57}"/>
              </a:ext>
            </a:extLst>
          </p:cNvPr>
          <p:cNvSpPr txBox="1"/>
          <p:nvPr/>
        </p:nvSpPr>
        <p:spPr>
          <a:xfrm>
            <a:off x="14786582" y="2238922"/>
            <a:ext cx="2468880" cy="1446550"/>
          </a:xfrm>
          <a:prstGeom prst="rect">
            <a:avLst/>
          </a:prstGeom>
          <a:noFill/>
        </p:spPr>
        <p:txBody>
          <a:bodyPr wrap="square">
            <a:spAutoFit/>
          </a:bodyPr>
          <a:lstStyle/>
          <a:p>
            <a:pPr lvl="0" algn="ctr"/>
            <a:r>
              <a:rPr lang="tr-TR" sz="1600" b="1" i="1" dirty="0"/>
              <a:t>23.12.2022 tarih 454710</a:t>
            </a:r>
            <a:br>
              <a:rPr lang="tr-TR" sz="1600" b="1" i="1" dirty="0"/>
            </a:br>
            <a:r>
              <a:rPr lang="tr-TR" sz="1800" b="1" i="1" dirty="0">
                <a:solidFill>
                  <a:srgbClr val="C00000"/>
                </a:solidFill>
              </a:rPr>
              <a:t>İl Afet ve Risk Azaltma Planları Uygulama Talimatı</a:t>
            </a:r>
            <a:r>
              <a:rPr lang="tr-TR" sz="1800" b="1" i="1" dirty="0"/>
              <a:t> </a:t>
            </a:r>
            <a:r>
              <a:rPr lang="tr-TR" sz="1600" b="1" i="1" dirty="0"/>
              <a:t>Valiliklere gönderildi . </a:t>
            </a:r>
          </a:p>
        </p:txBody>
      </p:sp>
      <p:sp>
        <p:nvSpPr>
          <p:cNvPr id="19" name="Metin kutusu 18">
            <a:extLst>
              <a:ext uri="{FF2B5EF4-FFF2-40B4-BE49-F238E27FC236}">
                <a16:creationId xmlns:a16="http://schemas.microsoft.com/office/drawing/2014/main" id="{3A4F989C-2AC0-C93B-E2EC-8B508478AAC3}"/>
              </a:ext>
            </a:extLst>
          </p:cNvPr>
          <p:cNvSpPr txBox="1"/>
          <p:nvPr/>
        </p:nvSpPr>
        <p:spPr>
          <a:xfrm>
            <a:off x="15000662" y="6141565"/>
            <a:ext cx="2035683" cy="1200329"/>
          </a:xfrm>
          <a:prstGeom prst="rect">
            <a:avLst/>
          </a:prstGeom>
          <a:noFill/>
        </p:spPr>
        <p:txBody>
          <a:bodyPr wrap="square">
            <a:spAutoFit/>
          </a:bodyPr>
          <a:lstStyle/>
          <a:p>
            <a:pPr lvl="0" algn="ctr"/>
            <a:r>
              <a:rPr lang="tr-TR" sz="1800" b="0" i="1" dirty="0">
                <a:solidFill>
                  <a:schemeClr val="tx1"/>
                </a:solidFill>
              </a:rPr>
              <a:t>Kırmızı Eylemlerin Düzenlemesi</a:t>
            </a:r>
          </a:p>
          <a:p>
            <a:pPr lvl="0" algn="ctr"/>
            <a:r>
              <a:rPr lang="tr-TR" sz="1800" b="0" i="1" dirty="0">
                <a:solidFill>
                  <a:schemeClr val="tx1"/>
                </a:solidFill>
              </a:rPr>
              <a:t>Etkin İzleme ve Değerlendirme </a:t>
            </a:r>
            <a:endParaRPr lang="tr-TR" i="1" dirty="0"/>
          </a:p>
        </p:txBody>
      </p:sp>
      <p:sp>
        <p:nvSpPr>
          <p:cNvPr id="20" name="Dikdörtgen 19">
            <a:extLst>
              <a:ext uri="{FF2B5EF4-FFF2-40B4-BE49-F238E27FC236}">
                <a16:creationId xmlns:a16="http://schemas.microsoft.com/office/drawing/2014/main" id="{3C6F7569-F04F-007E-D040-1B2B7FBD6DB0}"/>
              </a:ext>
            </a:extLst>
          </p:cNvPr>
          <p:cNvSpPr/>
          <p:nvPr/>
        </p:nvSpPr>
        <p:spPr>
          <a:xfrm>
            <a:off x="950328" y="2178043"/>
            <a:ext cx="2467382" cy="2377947"/>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i="1"/>
          </a:p>
        </p:txBody>
      </p:sp>
      <p:sp>
        <p:nvSpPr>
          <p:cNvPr id="23" name="Dikdörtgen 22">
            <a:extLst>
              <a:ext uri="{FF2B5EF4-FFF2-40B4-BE49-F238E27FC236}">
                <a16:creationId xmlns:a16="http://schemas.microsoft.com/office/drawing/2014/main" id="{97A41900-4365-7571-89FF-0AE5F65FE086}"/>
              </a:ext>
            </a:extLst>
          </p:cNvPr>
          <p:cNvSpPr/>
          <p:nvPr/>
        </p:nvSpPr>
        <p:spPr>
          <a:xfrm>
            <a:off x="4403277" y="2178043"/>
            <a:ext cx="2467382" cy="2377947"/>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i="1"/>
          </a:p>
        </p:txBody>
      </p:sp>
      <p:sp>
        <p:nvSpPr>
          <p:cNvPr id="24" name="Dikdörtgen 23">
            <a:extLst>
              <a:ext uri="{FF2B5EF4-FFF2-40B4-BE49-F238E27FC236}">
                <a16:creationId xmlns:a16="http://schemas.microsoft.com/office/drawing/2014/main" id="{C3D78772-74C2-CAA8-0746-BF50FF1E2A39}"/>
              </a:ext>
            </a:extLst>
          </p:cNvPr>
          <p:cNvSpPr/>
          <p:nvPr/>
        </p:nvSpPr>
        <p:spPr>
          <a:xfrm>
            <a:off x="7856226" y="2178043"/>
            <a:ext cx="2467382" cy="2377947"/>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i="1"/>
          </a:p>
        </p:txBody>
      </p:sp>
      <p:sp>
        <p:nvSpPr>
          <p:cNvPr id="25" name="Dikdörtgen 24">
            <a:extLst>
              <a:ext uri="{FF2B5EF4-FFF2-40B4-BE49-F238E27FC236}">
                <a16:creationId xmlns:a16="http://schemas.microsoft.com/office/drawing/2014/main" id="{748AFAC4-C7F0-B536-4E45-DB89A0980B3F}"/>
              </a:ext>
            </a:extLst>
          </p:cNvPr>
          <p:cNvSpPr/>
          <p:nvPr/>
        </p:nvSpPr>
        <p:spPr>
          <a:xfrm>
            <a:off x="11309174" y="2178043"/>
            <a:ext cx="2467382" cy="2377947"/>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i="1"/>
          </a:p>
        </p:txBody>
      </p:sp>
      <p:sp>
        <p:nvSpPr>
          <p:cNvPr id="26" name="Dikdörtgen 25">
            <a:extLst>
              <a:ext uri="{FF2B5EF4-FFF2-40B4-BE49-F238E27FC236}">
                <a16:creationId xmlns:a16="http://schemas.microsoft.com/office/drawing/2014/main" id="{5D824FE1-979C-F3C7-8C22-D8BA62FAB898}"/>
              </a:ext>
            </a:extLst>
          </p:cNvPr>
          <p:cNvSpPr/>
          <p:nvPr/>
        </p:nvSpPr>
        <p:spPr>
          <a:xfrm>
            <a:off x="14762122" y="2178043"/>
            <a:ext cx="2467382" cy="2377947"/>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i="1"/>
          </a:p>
        </p:txBody>
      </p:sp>
      <p:grpSp>
        <p:nvGrpSpPr>
          <p:cNvPr id="31" name="Grup 30">
            <a:extLst>
              <a:ext uri="{FF2B5EF4-FFF2-40B4-BE49-F238E27FC236}">
                <a16:creationId xmlns:a16="http://schemas.microsoft.com/office/drawing/2014/main" id="{03F2BA40-4ECC-3F49-3A00-8E8F867267D0}"/>
              </a:ext>
            </a:extLst>
          </p:cNvPr>
          <p:cNvGrpSpPr/>
          <p:nvPr/>
        </p:nvGrpSpPr>
        <p:grpSpPr>
          <a:xfrm>
            <a:off x="2128333" y="4555990"/>
            <a:ext cx="13890171" cy="1276574"/>
            <a:chOff x="1749912" y="4868080"/>
            <a:chExt cx="13890171" cy="607477"/>
          </a:xfrm>
        </p:grpSpPr>
        <p:cxnSp>
          <p:nvCxnSpPr>
            <p:cNvPr id="21" name="Düz Bağlayıcı 20">
              <a:extLst>
                <a:ext uri="{FF2B5EF4-FFF2-40B4-BE49-F238E27FC236}">
                  <a16:creationId xmlns:a16="http://schemas.microsoft.com/office/drawing/2014/main" id="{9137FB03-497D-CB01-CDB7-229E131A7F05}"/>
                </a:ext>
              </a:extLst>
            </p:cNvPr>
            <p:cNvCxnSpPr>
              <a:cxnSpLocks/>
            </p:cNvCxnSpPr>
            <p:nvPr/>
          </p:nvCxnSpPr>
          <p:spPr>
            <a:xfrm>
              <a:off x="1749912" y="4868080"/>
              <a:ext cx="0" cy="607477"/>
            </a:xfrm>
            <a:prstGeom prst="line">
              <a:avLst/>
            </a:prstGeom>
            <a:ln w="19050">
              <a:solidFill>
                <a:schemeClr val="tx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Düz Bağlayıcı 26">
              <a:extLst>
                <a:ext uri="{FF2B5EF4-FFF2-40B4-BE49-F238E27FC236}">
                  <a16:creationId xmlns:a16="http://schemas.microsoft.com/office/drawing/2014/main" id="{609A5DF3-8F47-28B8-68E4-DEB04D8CC1C2}"/>
                </a:ext>
              </a:extLst>
            </p:cNvPr>
            <p:cNvCxnSpPr>
              <a:cxnSpLocks/>
            </p:cNvCxnSpPr>
            <p:nvPr/>
          </p:nvCxnSpPr>
          <p:spPr>
            <a:xfrm>
              <a:off x="5303009" y="4868080"/>
              <a:ext cx="0" cy="607477"/>
            </a:xfrm>
            <a:prstGeom prst="line">
              <a:avLst/>
            </a:prstGeom>
            <a:ln w="19050">
              <a:solidFill>
                <a:schemeClr val="tx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Düz Bağlayıcı 27">
              <a:extLst>
                <a:ext uri="{FF2B5EF4-FFF2-40B4-BE49-F238E27FC236}">
                  <a16:creationId xmlns:a16="http://schemas.microsoft.com/office/drawing/2014/main" id="{72D21831-2C6C-84AB-E8DE-D0E7FC135E7A}"/>
                </a:ext>
              </a:extLst>
            </p:cNvPr>
            <p:cNvCxnSpPr>
              <a:cxnSpLocks/>
            </p:cNvCxnSpPr>
            <p:nvPr/>
          </p:nvCxnSpPr>
          <p:spPr>
            <a:xfrm>
              <a:off x="8638392" y="4868080"/>
              <a:ext cx="0" cy="607477"/>
            </a:xfrm>
            <a:prstGeom prst="line">
              <a:avLst/>
            </a:prstGeom>
            <a:ln w="19050">
              <a:solidFill>
                <a:schemeClr val="tx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Düz Bağlayıcı 28">
              <a:extLst>
                <a:ext uri="{FF2B5EF4-FFF2-40B4-BE49-F238E27FC236}">
                  <a16:creationId xmlns:a16="http://schemas.microsoft.com/office/drawing/2014/main" id="{B985AD7F-8058-ADB9-3BC1-9AA894CB46BA}"/>
                </a:ext>
              </a:extLst>
            </p:cNvPr>
            <p:cNvCxnSpPr>
              <a:cxnSpLocks/>
            </p:cNvCxnSpPr>
            <p:nvPr/>
          </p:nvCxnSpPr>
          <p:spPr>
            <a:xfrm>
              <a:off x="15640083" y="4868080"/>
              <a:ext cx="0" cy="607477"/>
            </a:xfrm>
            <a:prstGeom prst="line">
              <a:avLst/>
            </a:prstGeom>
            <a:ln w="19050">
              <a:solidFill>
                <a:schemeClr val="tx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Düz Bağlayıcı 40">
              <a:extLst>
                <a:ext uri="{FF2B5EF4-FFF2-40B4-BE49-F238E27FC236}">
                  <a16:creationId xmlns:a16="http://schemas.microsoft.com/office/drawing/2014/main" id="{0A2765BF-4074-8E5C-74F6-01C87F938F9C}"/>
                </a:ext>
              </a:extLst>
            </p:cNvPr>
            <p:cNvCxnSpPr>
              <a:cxnSpLocks/>
            </p:cNvCxnSpPr>
            <p:nvPr/>
          </p:nvCxnSpPr>
          <p:spPr>
            <a:xfrm>
              <a:off x="12152603" y="4868080"/>
              <a:ext cx="0" cy="320656"/>
            </a:xfrm>
            <a:prstGeom prst="line">
              <a:avLst/>
            </a:prstGeom>
            <a:ln w="19050">
              <a:solidFill>
                <a:schemeClr val="tx2">
                  <a:lumMod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36" name="Oval 35">
            <a:extLst>
              <a:ext uri="{FF2B5EF4-FFF2-40B4-BE49-F238E27FC236}">
                <a16:creationId xmlns:a16="http://schemas.microsoft.com/office/drawing/2014/main" id="{953B6722-5560-9DD7-3648-D1EA2FD25754}"/>
              </a:ext>
            </a:extLst>
          </p:cNvPr>
          <p:cNvSpPr/>
          <p:nvPr/>
        </p:nvSpPr>
        <p:spPr>
          <a:xfrm>
            <a:off x="2036536" y="5138030"/>
            <a:ext cx="183594" cy="183594"/>
          </a:xfrm>
          <a:prstGeom prst="ellipse">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i="1"/>
          </a:p>
        </p:txBody>
      </p:sp>
      <p:sp>
        <p:nvSpPr>
          <p:cNvPr id="37" name="Oval 36">
            <a:extLst>
              <a:ext uri="{FF2B5EF4-FFF2-40B4-BE49-F238E27FC236}">
                <a16:creationId xmlns:a16="http://schemas.microsoft.com/office/drawing/2014/main" id="{1F554BBD-5AD8-750E-274F-D02ADC5D7A8D}"/>
              </a:ext>
            </a:extLst>
          </p:cNvPr>
          <p:cNvSpPr/>
          <p:nvPr/>
        </p:nvSpPr>
        <p:spPr>
          <a:xfrm>
            <a:off x="5590619" y="5138030"/>
            <a:ext cx="183594" cy="183594"/>
          </a:xfrm>
          <a:prstGeom prst="ellipse">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i="1"/>
          </a:p>
        </p:txBody>
      </p:sp>
      <p:sp>
        <p:nvSpPr>
          <p:cNvPr id="38" name="Oval 37">
            <a:extLst>
              <a:ext uri="{FF2B5EF4-FFF2-40B4-BE49-F238E27FC236}">
                <a16:creationId xmlns:a16="http://schemas.microsoft.com/office/drawing/2014/main" id="{FE952088-E111-6765-060A-55F1FED14DAA}"/>
              </a:ext>
            </a:extLst>
          </p:cNvPr>
          <p:cNvSpPr/>
          <p:nvPr/>
        </p:nvSpPr>
        <p:spPr>
          <a:xfrm>
            <a:off x="8926166" y="5138030"/>
            <a:ext cx="183594" cy="183594"/>
          </a:xfrm>
          <a:prstGeom prst="ellipse">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i="1"/>
          </a:p>
        </p:txBody>
      </p:sp>
      <p:sp>
        <p:nvSpPr>
          <p:cNvPr id="39" name="Oval 38">
            <a:extLst>
              <a:ext uri="{FF2B5EF4-FFF2-40B4-BE49-F238E27FC236}">
                <a16:creationId xmlns:a16="http://schemas.microsoft.com/office/drawing/2014/main" id="{2BBA3993-64A1-AB46-669B-E7C7E26D9EDF}"/>
              </a:ext>
            </a:extLst>
          </p:cNvPr>
          <p:cNvSpPr/>
          <p:nvPr/>
        </p:nvSpPr>
        <p:spPr>
          <a:xfrm>
            <a:off x="15925064" y="5138030"/>
            <a:ext cx="183594" cy="183594"/>
          </a:xfrm>
          <a:prstGeom prst="ellipse">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i="1" dirty="0"/>
          </a:p>
        </p:txBody>
      </p:sp>
      <p:sp>
        <p:nvSpPr>
          <p:cNvPr id="43" name="Oval 42">
            <a:extLst>
              <a:ext uri="{FF2B5EF4-FFF2-40B4-BE49-F238E27FC236}">
                <a16:creationId xmlns:a16="http://schemas.microsoft.com/office/drawing/2014/main" id="{EE4C351B-26BA-3B6C-4F8D-20CECD1F6FF0}"/>
              </a:ext>
            </a:extLst>
          </p:cNvPr>
          <p:cNvSpPr/>
          <p:nvPr/>
        </p:nvSpPr>
        <p:spPr>
          <a:xfrm>
            <a:off x="12437585" y="5138030"/>
            <a:ext cx="183594" cy="183594"/>
          </a:xfrm>
          <a:prstGeom prst="ellipse">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i="1" dirty="0"/>
          </a:p>
        </p:txBody>
      </p:sp>
    </p:spTree>
    <p:extLst>
      <p:ext uri="{BB962C8B-B14F-4D97-AF65-F5344CB8AC3E}">
        <p14:creationId xmlns:p14="http://schemas.microsoft.com/office/powerpoint/2010/main" val="12520560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ACF13674-F843-46CE-B9BA-442405CC9A66}"/>
              </a:ext>
            </a:extLst>
          </p:cNvPr>
          <p:cNvSpPr txBox="1"/>
          <p:nvPr/>
        </p:nvSpPr>
        <p:spPr>
          <a:xfrm>
            <a:off x="118631" y="248287"/>
            <a:ext cx="8748042" cy="535531"/>
          </a:xfrm>
          <a:prstGeom prst="rect">
            <a:avLst/>
          </a:prstGeom>
          <a:noFill/>
        </p:spPr>
        <p:txBody>
          <a:bodyPr wrap="square" rtlCol="0">
            <a:spAutoFit/>
          </a:bodyPr>
          <a:lstStyle/>
          <a:p>
            <a:pPr>
              <a:lnSpc>
                <a:spcPct val="90000"/>
              </a:lnSpc>
              <a:spcBef>
                <a:spcPct val="0"/>
              </a:spcBef>
            </a:pPr>
            <a:r>
              <a:rPr lang="tr-TR" sz="3200" b="1" dirty="0">
                <a:solidFill>
                  <a:srgbClr val="FFC000"/>
                </a:solidFill>
                <a:effectLst>
                  <a:outerShdw blurRad="38100" dist="38100" dir="2700000" algn="tl">
                    <a:srgbClr val="000000">
                      <a:alpha val="43137"/>
                    </a:srgbClr>
                  </a:outerShdw>
                </a:effectLst>
              </a:rPr>
              <a:t>İRAP GENEL DURUM VE SÜREÇ</a:t>
            </a:r>
          </a:p>
        </p:txBody>
      </p:sp>
      <p:sp>
        <p:nvSpPr>
          <p:cNvPr id="4" name="Dikdörtgen 3">
            <a:extLst>
              <a:ext uri="{FF2B5EF4-FFF2-40B4-BE49-F238E27FC236}">
                <a16:creationId xmlns:a16="http://schemas.microsoft.com/office/drawing/2014/main" id="{35CC49E6-FCEA-40ED-8948-F3E089812FDA}"/>
              </a:ext>
            </a:extLst>
          </p:cNvPr>
          <p:cNvSpPr/>
          <p:nvPr/>
        </p:nvSpPr>
        <p:spPr>
          <a:xfrm>
            <a:off x="428039" y="1446702"/>
            <a:ext cx="17366499" cy="424732"/>
          </a:xfrm>
          <a:prstGeom prst="rect">
            <a:avLst/>
          </a:prstGeom>
          <a:solidFill>
            <a:schemeClr val="tx2">
              <a:lumMod val="20000"/>
              <a:lumOff val="80000"/>
            </a:schemeClr>
          </a:solidFill>
        </p:spPr>
        <p:txBody>
          <a:bodyPr wrap="square">
            <a:spAutoFit/>
          </a:bodyPr>
          <a:lstStyle/>
          <a:p>
            <a:pPr marL="342900" indent="-342900">
              <a:lnSpc>
                <a:spcPct val="90000"/>
              </a:lnSpc>
              <a:spcBef>
                <a:spcPct val="0"/>
              </a:spcBef>
              <a:buFont typeface="Arial" panose="020B0604020202020204" pitchFamily="34" charset="0"/>
              <a:buChar char="•"/>
            </a:pPr>
            <a:r>
              <a:rPr lang="tr-TR" sz="2400" b="1" i="1" cap="all">
                <a:solidFill>
                  <a:srgbClr val="3C4958"/>
                </a:solidFill>
              </a:rPr>
              <a:t>İL AFET RİSK AZALTMA PLANI (İRAP)</a:t>
            </a:r>
          </a:p>
        </p:txBody>
      </p:sp>
      <p:grpSp>
        <p:nvGrpSpPr>
          <p:cNvPr id="2" name="Grup 1">
            <a:extLst>
              <a:ext uri="{FF2B5EF4-FFF2-40B4-BE49-F238E27FC236}">
                <a16:creationId xmlns:a16="http://schemas.microsoft.com/office/drawing/2014/main" id="{3F63CB39-F68D-4170-B9E8-382B4497DC16}"/>
              </a:ext>
            </a:extLst>
          </p:cNvPr>
          <p:cNvGrpSpPr/>
          <p:nvPr/>
        </p:nvGrpSpPr>
        <p:grpSpPr>
          <a:xfrm>
            <a:off x="1153842" y="2049200"/>
            <a:ext cx="17086968" cy="7801739"/>
            <a:chOff x="520008" y="2197760"/>
            <a:chExt cx="12494054" cy="5853765"/>
          </a:xfrm>
        </p:grpSpPr>
        <p:sp>
          <p:nvSpPr>
            <p:cNvPr id="7" name="Dikdörtgen 6">
              <a:extLst>
                <a:ext uri="{FF2B5EF4-FFF2-40B4-BE49-F238E27FC236}">
                  <a16:creationId xmlns:a16="http://schemas.microsoft.com/office/drawing/2014/main" id="{4D117D66-9184-4252-96D0-2F16E9D453C8}"/>
                </a:ext>
              </a:extLst>
            </p:cNvPr>
            <p:cNvSpPr/>
            <p:nvPr/>
          </p:nvSpPr>
          <p:spPr>
            <a:xfrm>
              <a:off x="822061" y="2433445"/>
              <a:ext cx="12192001" cy="561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8" name="Grup 7">
              <a:extLst>
                <a:ext uri="{FF2B5EF4-FFF2-40B4-BE49-F238E27FC236}">
                  <a16:creationId xmlns:a16="http://schemas.microsoft.com/office/drawing/2014/main" id="{8893D82F-9383-46A1-975C-268E17E0FBFC}"/>
                </a:ext>
              </a:extLst>
            </p:cNvPr>
            <p:cNvGrpSpPr/>
            <p:nvPr/>
          </p:nvGrpSpPr>
          <p:grpSpPr>
            <a:xfrm>
              <a:off x="520008" y="2197760"/>
              <a:ext cx="12017367" cy="5417553"/>
              <a:chOff x="284480" y="646051"/>
              <a:chExt cx="12017367" cy="5417553"/>
            </a:xfrm>
          </p:grpSpPr>
          <p:sp>
            <p:nvSpPr>
              <p:cNvPr id="9" name="object 8">
                <a:extLst>
                  <a:ext uri="{FF2B5EF4-FFF2-40B4-BE49-F238E27FC236}">
                    <a16:creationId xmlns:a16="http://schemas.microsoft.com/office/drawing/2014/main" id="{B8E3F390-ECD0-4269-8248-2FD99F5BF58B}"/>
                  </a:ext>
                </a:extLst>
              </p:cNvPr>
              <p:cNvSpPr txBox="1"/>
              <p:nvPr/>
            </p:nvSpPr>
            <p:spPr>
              <a:xfrm>
                <a:off x="6546263" y="5354808"/>
                <a:ext cx="3381860" cy="619469"/>
              </a:xfrm>
              <a:prstGeom prst="rect">
                <a:avLst/>
              </a:prstGeom>
            </p:spPr>
            <p:txBody>
              <a:bodyPr vert="horz" wrap="square" lIns="0" tIns="17145" rIns="0" bIns="0" rtlCol="0">
                <a:spAutoFit/>
              </a:bodyPr>
              <a:lstStyle/>
              <a:p>
                <a:pPr algn="ctr">
                  <a:lnSpc>
                    <a:spcPts val="1635"/>
                  </a:lnSpc>
                  <a:spcBef>
                    <a:spcPts val="135"/>
                  </a:spcBef>
                </a:pPr>
                <a:r>
                  <a:rPr lang="tr-TR" sz="4000" b="1" spc="-25">
                    <a:solidFill>
                      <a:srgbClr val="00B0F0"/>
                    </a:solidFill>
                    <a:latin typeface="Impact" panose="020B0806030902050204" pitchFamily="34" charset="0"/>
                    <a:cs typeface="Calibri"/>
                  </a:rPr>
                  <a:t>289</a:t>
                </a:r>
              </a:p>
              <a:p>
                <a:pPr algn="ctr">
                  <a:lnSpc>
                    <a:spcPts val="1635"/>
                  </a:lnSpc>
                  <a:spcBef>
                    <a:spcPts val="135"/>
                  </a:spcBef>
                </a:pPr>
                <a:endParaRPr lang="tr-TR" sz="4000">
                  <a:solidFill>
                    <a:srgbClr val="00B0F0"/>
                  </a:solidFill>
                  <a:cs typeface="Calibri"/>
                </a:endParaRPr>
              </a:p>
              <a:p>
                <a:pPr algn="ctr">
                  <a:lnSpc>
                    <a:spcPts val="915"/>
                  </a:lnSpc>
                </a:pPr>
                <a:r>
                  <a:rPr lang="tr-TR" sz="2000" spc="-35">
                    <a:cs typeface="Trebuchet MS"/>
                  </a:rPr>
                  <a:t>Akademisyen</a:t>
                </a:r>
                <a:r>
                  <a:rPr lang="tr-TR" sz="2000">
                    <a:cs typeface="Trebuchet MS"/>
                  </a:rPr>
                  <a:t> </a:t>
                </a:r>
              </a:p>
              <a:p>
                <a:pPr algn="ctr">
                  <a:lnSpc>
                    <a:spcPts val="915"/>
                  </a:lnSpc>
                </a:pPr>
                <a:endParaRPr lang="tr-TR" sz="2000" spc="-90">
                  <a:cs typeface="Trebuchet MS"/>
                </a:endParaRPr>
              </a:p>
              <a:p>
                <a:pPr algn="ctr">
                  <a:lnSpc>
                    <a:spcPts val="915"/>
                  </a:lnSpc>
                </a:pPr>
                <a:r>
                  <a:rPr lang="tr-TR" sz="2000" spc="-90">
                    <a:cs typeface="Trebuchet MS"/>
                  </a:rPr>
                  <a:t>Katılım</a:t>
                </a:r>
                <a:r>
                  <a:rPr lang="tr-TR" sz="2000" spc="-40">
                    <a:cs typeface="Trebuchet MS"/>
                  </a:rPr>
                  <a:t> </a:t>
                </a:r>
                <a:r>
                  <a:rPr lang="tr-TR" sz="2000" spc="-50">
                    <a:cs typeface="Trebuchet MS"/>
                  </a:rPr>
                  <a:t>Sağladı</a:t>
                </a:r>
                <a:endParaRPr lang="tr-TR" sz="2000">
                  <a:cs typeface="Trebuchet MS"/>
                </a:endParaRPr>
              </a:p>
            </p:txBody>
          </p:sp>
          <p:grpSp>
            <p:nvGrpSpPr>
              <p:cNvPr id="10" name="Grup 9">
                <a:extLst>
                  <a:ext uri="{FF2B5EF4-FFF2-40B4-BE49-F238E27FC236}">
                    <a16:creationId xmlns:a16="http://schemas.microsoft.com/office/drawing/2014/main" id="{9D3842D9-A2CD-4482-878F-15BE58E92C16}"/>
                  </a:ext>
                </a:extLst>
              </p:cNvPr>
              <p:cNvGrpSpPr/>
              <p:nvPr/>
            </p:nvGrpSpPr>
            <p:grpSpPr>
              <a:xfrm>
                <a:off x="284480" y="646051"/>
                <a:ext cx="12017367" cy="5417553"/>
                <a:chOff x="284480" y="646051"/>
                <a:chExt cx="12017367" cy="5417553"/>
              </a:xfrm>
            </p:grpSpPr>
            <p:grpSp>
              <p:nvGrpSpPr>
                <p:cNvPr id="11" name="Grup 10">
                  <a:extLst>
                    <a:ext uri="{FF2B5EF4-FFF2-40B4-BE49-F238E27FC236}">
                      <a16:creationId xmlns:a16="http://schemas.microsoft.com/office/drawing/2014/main" id="{51992E2F-46D8-466F-BA65-2AEBD4D564DB}"/>
                    </a:ext>
                  </a:extLst>
                </p:cNvPr>
                <p:cNvGrpSpPr/>
                <p:nvPr/>
              </p:nvGrpSpPr>
              <p:grpSpPr>
                <a:xfrm>
                  <a:off x="284480" y="732737"/>
                  <a:ext cx="9753600" cy="4313445"/>
                  <a:chOff x="805945" y="1099847"/>
                  <a:chExt cx="10206049" cy="4572795"/>
                </a:xfrm>
              </p:grpSpPr>
              <p:grpSp>
                <p:nvGrpSpPr>
                  <p:cNvPr id="36" name="Grup 35">
                    <a:extLst>
                      <a:ext uri="{FF2B5EF4-FFF2-40B4-BE49-F238E27FC236}">
                        <a16:creationId xmlns:a16="http://schemas.microsoft.com/office/drawing/2014/main" id="{B1D0F835-6C24-41A4-ABBE-DD5E37A1DBF5}"/>
                      </a:ext>
                    </a:extLst>
                  </p:cNvPr>
                  <p:cNvGrpSpPr/>
                  <p:nvPr/>
                </p:nvGrpSpPr>
                <p:grpSpPr>
                  <a:xfrm>
                    <a:off x="805945" y="1099847"/>
                    <a:ext cx="10206049" cy="4498541"/>
                    <a:chOff x="1839618" y="734704"/>
                    <a:chExt cx="9001910" cy="3967791"/>
                  </a:xfrm>
                </p:grpSpPr>
                <p:pic>
                  <p:nvPicPr>
                    <p:cNvPr id="38" name="Resim 37">
                      <a:extLst>
                        <a:ext uri="{FF2B5EF4-FFF2-40B4-BE49-F238E27FC236}">
                          <a16:creationId xmlns:a16="http://schemas.microsoft.com/office/drawing/2014/main" id="{CB71FBC4-4D7D-47C3-8D2B-864DDA6075BB}"/>
                        </a:ext>
                      </a:extLst>
                    </p:cNvPr>
                    <p:cNvPicPr/>
                    <p:nvPr/>
                  </p:nvPicPr>
                  <p:blipFill>
                    <a:blip r:embed="rId2" cstate="email">
                      <a:extLst>
                        <a:ext uri="{BEBA8EAE-BF5A-486C-A8C5-ECC9F3942E4B}">
                          <a14:imgProps xmlns:a14="http://schemas.microsoft.com/office/drawing/2010/main">
                            <a14:imgLayer r:embed="rId3">
                              <a14:imgEffect>
                                <a14:artisticTexturizer/>
                              </a14:imgEffect>
                              <a14:imgEffect>
                                <a14:brightnessContrast contrast="-40000"/>
                              </a14:imgEffect>
                            </a14:imgLayer>
                          </a14:imgProps>
                        </a:ext>
                        <a:ext uri="{28A0092B-C50C-407E-A947-70E740481C1C}">
                          <a14:useLocalDpi xmlns:a14="http://schemas.microsoft.com/office/drawing/2010/main"/>
                        </a:ext>
                      </a:extLst>
                    </a:blip>
                    <a:srcRect b="-1789"/>
                    <a:stretch>
                      <a:fillRect/>
                    </a:stretch>
                  </p:blipFill>
                  <p:spPr>
                    <a:xfrm>
                      <a:off x="1839618" y="811367"/>
                      <a:ext cx="9001910" cy="3891128"/>
                    </a:xfrm>
                    <a:custGeom>
                      <a:avLst/>
                      <a:gdLst>
                        <a:gd name="connsiteX0" fmla="*/ 6580567 w 9001910"/>
                        <a:gd name="connsiteY0" fmla="*/ 3800684 h 3868677"/>
                        <a:gd name="connsiteX1" fmla="*/ 6626719 w 9001910"/>
                        <a:gd name="connsiteY1" fmla="*/ 3800684 h 3868677"/>
                        <a:gd name="connsiteX2" fmla="*/ 6626719 w 9001910"/>
                        <a:gd name="connsiteY2" fmla="*/ 3868677 h 3868677"/>
                        <a:gd name="connsiteX3" fmla="*/ 6580567 w 9001910"/>
                        <a:gd name="connsiteY3" fmla="*/ 3868677 h 3868677"/>
                        <a:gd name="connsiteX4" fmla="*/ 0 w 9001910"/>
                        <a:gd name="connsiteY4" fmla="*/ 0 h 3868677"/>
                        <a:gd name="connsiteX5" fmla="*/ 9001910 w 9001910"/>
                        <a:gd name="connsiteY5" fmla="*/ 0 h 3868677"/>
                        <a:gd name="connsiteX6" fmla="*/ 9001910 w 9001910"/>
                        <a:gd name="connsiteY6" fmla="*/ 3315934 h 3868677"/>
                        <a:gd name="connsiteX7" fmla="*/ 6626719 w 9001910"/>
                        <a:gd name="connsiteY7" fmla="*/ 3315934 h 3868677"/>
                        <a:gd name="connsiteX8" fmla="*/ 6626719 w 9001910"/>
                        <a:gd name="connsiteY8" fmla="*/ 3390768 h 3868677"/>
                        <a:gd name="connsiteX9" fmla="*/ 6580567 w 9001910"/>
                        <a:gd name="connsiteY9" fmla="*/ 3390768 h 3868677"/>
                        <a:gd name="connsiteX10" fmla="*/ 6580567 w 9001910"/>
                        <a:gd name="connsiteY10" fmla="*/ 3800684 h 3868677"/>
                        <a:gd name="connsiteX11" fmla="*/ 2228700 w 9001910"/>
                        <a:gd name="connsiteY11" fmla="*/ 3800684 h 3868677"/>
                        <a:gd name="connsiteX12" fmla="*/ 2228700 w 9001910"/>
                        <a:gd name="connsiteY12" fmla="*/ 3375173 h 3868677"/>
                        <a:gd name="connsiteX13" fmla="*/ 0 w 9001910"/>
                        <a:gd name="connsiteY13" fmla="*/ 3375173 h 386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01910" h="3868677">
                          <a:moveTo>
                            <a:pt x="6580567" y="3800684"/>
                          </a:moveTo>
                          <a:lnTo>
                            <a:pt x="6626719" y="3800684"/>
                          </a:lnTo>
                          <a:lnTo>
                            <a:pt x="6626719" y="3868677"/>
                          </a:lnTo>
                          <a:lnTo>
                            <a:pt x="6580567" y="3868677"/>
                          </a:lnTo>
                          <a:close/>
                          <a:moveTo>
                            <a:pt x="0" y="0"/>
                          </a:moveTo>
                          <a:lnTo>
                            <a:pt x="9001910" y="0"/>
                          </a:lnTo>
                          <a:lnTo>
                            <a:pt x="9001910" y="3315934"/>
                          </a:lnTo>
                          <a:lnTo>
                            <a:pt x="6626719" y="3315934"/>
                          </a:lnTo>
                          <a:lnTo>
                            <a:pt x="6626719" y="3390768"/>
                          </a:lnTo>
                          <a:lnTo>
                            <a:pt x="6580567" y="3390768"/>
                          </a:lnTo>
                          <a:lnTo>
                            <a:pt x="6580567" y="3800684"/>
                          </a:lnTo>
                          <a:lnTo>
                            <a:pt x="2228700" y="3800684"/>
                          </a:lnTo>
                          <a:lnTo>
                            <a:pt x="2228700" y="3375173"/>
                          </a:lnTo>
                          <a:lnTo>
                            <a:pt x="0" y="3375173"/>
                          </a:lnTo>
                          <a:close/>
                        </a:path>
                      </a:pathLst>
                    </a:custGeom>
                  </p:spPr>
                </p:pic>
                <p:grpSp>
                  <p:nvGrpSpPr>
                    <p:cNvPr id="39" name="Grup 38">
                      <a:extLst>
                        <a:ext uri="{FF2B5EF4-FFF2-40B4-BE49-F238E27FC236}">
                          <a16:creationId xmlns:a16="http://schemas.microsoft.com/office/drawing/2014/main" id="{BBE05F59-2075-4F86-B42D-DA33C6E35E8D}"/>
                        </a:ext>
                      </a:extLst>
                    </p:cNvPr>
                    <p:cNvGrpSpPr/>
                    <p:nvPr/>
                  </p:nvGrpSpPr>
                  <p:grpSpPr>
                    <a:xfrm>
                      <a:off x="3012863" y="734704"/>
                      <a:ext cx="7727182" cy="3276345"/>
                      <a:chOff x="3012863" y="734704"/>
                      <a:chExt cx="7727182" cy="3276345"/>
                    </a:xfrm>
                  </p:grpSpPr>
                  <p:sp>
                    <p:nvSpPr>
                      <p:cNvPr id="40" name="object 12">
                        <a:extLst>
                          <a:ext uri="{FF2B5EF4-FFF2-40B4-BE49-F238E27FC236}">
                            <a16:creationId xmlns:a16="http://schemas.microsoft.com/office/drawing/2014/main" id="{F48C03A6-4C95-4FC2-ADBC-E92A42B5CA37}"/>
                          </a:ext>
                        </a:extLst>
                      </p:cNvPr>
                      <p:cNvSpPr txBox="1"/>
                      <p:nvPr/>
                    </p:nvSpPr>
                    <p:spPr>
                      <a:xfrm>
                        <a:off x="3654411" y="930609"/>
                        <a:ext cx="717608" cy="246520"/>
                      </a:xfrm>
                      <a:prstGeom prst="rect">
                        <a:avLst/>
                      </a:prstGeom>
                      <a:solidFill>
                        <a:srgbClr val="3C4958"/>
                      </a:solidFill>
                    </p:spPr>
                    <p:txBody>
                      <a:bodyPr vert="horz" wrap="square" lIns="0" tIns="12700" rIns="0" bIns="0" rtlCol="0">
                        <a:spAutoFit/>
                      </a:bodyPr>
                      <a:lstStyle>
                        <a:defPPr>
                          <a:defRPr lang="tr-TR"/>
                        </a:defPPr>
                        <a:lvl1pPr marL="12700" algn="ctr">
                          <a:lnSpc>
                            <a:spcPct val="100000"/>
                          </a:lnSpc>
                          <a:spcBef>
                            <a:spcPts val="100"/>
                          </a:spcBef>
                          <a:defRPr sz="2200" b="1" spc="-170">
                            <a:solidFill>
                              <a:schemeClr val="bg1"/>
                            </a:solidFill>
                            <a:latin typeface="Calibri"/>
                            <a:cs typeface="Calibri"/>
                          </a:defRPr>
                        </a:lvl1pPr>
                      </a:lstStyle>
                      <a:p>
                        <a:r>
                          <a:rPr lang="tr-TR"/>
                          <a:t>2019</a:t>
                        </a:r>
                      </a:p>
                    </p:txBody>
                  </p:sp>
                  <p:sp>
                    <p:nvSpPr>
                      <p:cNvPr id="41" name="object 15">
                        <a:extLst>
                          <a:ext uri="{FF2B5EF4-FFF2-40B4-BE49-F238E27FC236}">
                            <a16:creationId xmlns:a16="http://schemas.microsoft.com/office/drawing/2014/main" id="{46D4DB15-EF69-47BB-9244-75BDFEF2E1A6}"/>
                          </a:ext>
                        </a:extLst>
                      </p:cNvPr>
                      <p:cNvSpPr txBox="1"/>
                      <p:nvPr/>
                    </p:nvSpPr>
                    <p:spPr>
                      <a:xfrm>
                        <a:off x="6636817" y="888785"/>
                        <a:ext cx="703301" cy="246520"/>
                      </a:xfrm>
                      <a:prstGeom prst="rect">
                        <a:avLst/>
                      </a:prstGeom>
                      <a:solidFill>
                        <a:srgbClr val="3C4958"/>
                      </a:solidFill>
                    </p:spPr>
                    <p:txBody>
                      <a:bodyPr vert="horz" wrap="square" lIns="0" tIns="12700" rIns="0" bIns="0" rtlCol="0">
                        <a:spAutoFit/>
                      </a:bodyPr>
                      <a:lstStyle>
                        <a:defPPr>
                          <a:defRPr lang="tr-TR"/>
                        </a:defPPr>
                        <a:lvl1pPr marL="12700" algn="ctr">
                          <a:lnSpc>
                            <a:spcPct val="100000"/>
                          </a:lnSpc>
                          <a:spcBef>
                            <a:spcPts val="100"/>
                          </a:spcBef>
                          <a:defRPr sz="2200" b="1" spc="-170">
                            <a:solidFill>
                              <a:schemeClr val="bg1"/>
                            </a:solidFill>
                            <a:latin typeface="Calibri"/>
                            <a:cs typeface="Calibri"/>
                          </a:defRPr>
                        </a:lvl1pPr>
                      </a:lstStyle>
                      <a:p>
                        <a:r>
                          <a:rPr lang="tr-TR"/>
                          <a:t>2021</a:t>
                        </a:r>
                      </a:p>
                    </p:txBody>
                  </p:sp>
                  <p:sp>
                    <p:nvSpPr>
                      <p:cNvPr id="42" name="object 16">
                        <a:extLst>
                          <a:ext uri="{FF2B5EF4-FFF2-40B4-BE49-F238E27FC236}">
                            <a16:creationId xmlns:a16="http://schemas.microsoft.com/office/drawing/2014/main" id="{40F61F35-6FB9-47DA-916C-B60502171DC7}"/>
                          </a:ext>
                        </a:extLst>
                      </p:cNvPr>
                      <p:cNvSpPr txBox="1">
                        <a:spLocks/>
                      </p:cNvSpPr>
                      <p:nvPr/>
                    </p:nvSpPr>
                    <p:spPr>
                      <a:xfrm>
                        <a:off x="9538412" y="734704"/>
                        <a:ext cx="753752" cy="246520"/>
                      </a:xfrm>
                      <a:prstGeom prst="rect">
                        <a:avLst/>
                      </a:prstGeom>
                      <a:solidFill>
                        <a:srgbClr val="3C4958"/>
                      </a:solidFill>
                    </p:spPr>
                    <p:txBody>
                      <a:bodyPr vert="horz" wrap="square" lIns="0" tIns="12700" rIns="0" bIns="0" rtlCol="0">
                        <a:spAutoFit/>
                      </a:bodyPr>
                      <a:lstStyle>
                        <a:defPPr>
                          <a:defRPr lang="tr-TR"/>
                        </a:defPPr>
                        <a:lvl1pPr marL="12700" algn="ctr">
                          <a:lnSpc>
                            <a:spcPct val="100000"/>
                          </a:lnSpc>
                          <a:spcBef>
                            <a:spcPts val="100"/>
                          </a:spcBef>
                          <a:defRPr sz="2200" b="1" spc="-170">
                            <a:solidFill>
                              <a:schemeClr val="bg1"/>
                            </a:solidFill>
                            <a:latin typeface="Calibri"/>
                            <a:cs typeface="Calibri"/>
                          </a:defRPr>
                        </a:lvl1pPr>
                      </a:lstStyle>
                      <a:p>
                        <a:r>
                          <a:rPr lang="tr-TR"/>
                          <a:t>2023</a:t>
                        </a:r>
                      </a:p>
                    </p:txBody>
                  </p:sp>
                  <p:sp>
                    <p:nvSpPr>
                      <p:cNvPr id="43" name="object 3">
                        <a:extLst>
                          <a:ext uri="{FF2B5EF4-FFF2-40B4-BE49-F238E27FC236}">
                            <a16:creationId xmlns:a16="http://schemas.microsoft.com/office/drawing/2014/main" id="{0509D9C0-359A-4198-9B16-D7B319AE7CD0}"/>
                          </a:ext>
                        </a:extLst>
                      </p:cNvPr>
                      <p:cNvSpPr txBox="1"/>
                      <p:nvPr/>
                    </p:nvSpPr>
                    <p:spPr>
                      <a:xfrm>
                        <a:off x="3012863" y="1199544"/>
                        <a:ext cx="2159911" cy="397672"/>
                      </a:xfrm>
                      <a:prstGeom prst="rect">
                        <a:avLst/>
                      </a:prstGeom>
                    </p:spPr>
                    <p:txBody>
                      <a:bodyPr vert="horz" wrap="square" lIns="0" tIns="12700" rIns="0" bIns="0" rtlCol="0">
                        <a:spAutoFit/>
                      </a:bodyPr>
                      <a:lstStyle/>
                      <a:p>
                        <a:pPr algn="ctr">
                          <a:lnSpc>
                            <a:spcPct val="100000"/>
                          </a:lnSpc>
                          <a:spcBef>
                            <a:spcPts val="100"/>
                          </a:spcBef>
                        </a:pPr>
                        <a:r>
                          <a:rPr lang="tr-TR" b="1" spc="-10" dirty="0"/>
                          <a:t>Kahramanmaraş</a:t>
                        </a:r>
                        <a:r>
                          <a:rPr lang="tr-TR" spc="-10" dirty="0"/>
                          <a:t> </a:t>
                        </a:r>
                        <a:r>
                          <a:rPr lang="tr-TR" b="1" spc="-10" dirty="0"/>
                          <a:t>İRAP Belgesi</a:t>
                        </a:r>
                      </a:p>
                      <a:p>
                        <a:pPr algn="ctr">
                          <a:lnSpc>
                            <a:spcPct val="100000"/>
                          </a:lnSpc>
                        </a:pPr>
                        <a:r>
                          <a:rPr lang="tr-TR" spc="-10" dirty="0"/>
                          <a:t>İRAP Kılavuz Hazırlanması</a:t>
                        </a:r>
                      </a:p>
                    </p:txBody>
                  </p:sp>
                  <p:sp>
                    <p:nvSpPr>
                      <p:cNvPr id="44" name="object 4">
                        <a:extLst>
                          <a:ext uri="{FF2B5EF4-FFF2-40B4-BE49-F238E27FC236}">
                            <a16:creationId xmlns:a16="http://schemas.microsoft.com/office/drawing/2014/main" id="{9625C56F-4DCB-4DF1-BA25-58AB0F282B5A}"/>
                          </a:ext>
                        </a:extLst>
                      </p:cNvPr>
                      <p:cNvSpPr txBox="1"/>
                      <p:nvPr/>
                    </p:nvSpPr>
                    <p:spPr>
                      <a:xfrm>
                        <a:off x="4638074" y="3044139"/>
                        <a:ext cx="1888474" cy="406669"/>
                      </a:xfrm>
                      <a:prstGeom prst="rect">
                        <a:avLst/>
                      </a:prstGeom>
                    </p:spPr>
                    <p:txBody>
                      <a:bodyPr vert="horz" wrap="square" lIns="0" tIns="12700" rIns="0" bIns="0" rtlCol="0">
                        <a:spAutoFit/>
                      </a:bodyPr>
                      <a:lstStyle>
                        <a:defPPr>
                          <a:defRPr lang="en-US"/>
                        </a:defPPr>
                        <a:lvl1pPr algn="ctr">
                          <a:lnSpc>
                            <a:spcPct val="100000"/>
                          </a:lnSpc>
                          <a:spcBef>
                            <a:spcPts val="100"/>
                          </a:spcBef>
                          <a:defRPr b="1" spc="-10"/>
                        </a:lvl1pPr>
                      </a:lstStyle>
                      <a:p>
                        <a:r>
                          <a:rPr lang="tr-TR" dirty="0"/>
                          <a:t>İRAP Genelgesi Yayınlanması</a:t>
                        </a:r>
                      </a:p>
                      <a:p>
                        <a:r>
                          <a:rPr lang="tr-TR" b="0" dirty="0"/>
                          <a:t>6 Pilot İl İRAP Belgesi</a:t>
                        </a:r>
                      </a:p>
                    </p:txBody>
                  </p:sp>
                  <p:sp>
                    <p:nvSpPr>
                      <p:cNvPr id="45" name="object 9">
                        <a:extLst>
                          <a:ext uri="{FF2B5EF4-FFF2-40B4-BE49-F238E27FC236}">
                            <a16:creationId xmlns:a16="http://schemas.microsoft.com/office/drawing/2014/main" id="{7805FDDD-B8E8-4048-879F-4055079B11DE}"/>
                          </a:ext>
                        </a:extLst>
                      </p:cNvPr>
                      <p:cNvSpPr txBox="1"/>
                      <p:nvPr/>
                    </p:nvSpPr>
                    <p:spPr>
                      <a:xfrm>
                        <a:off x="7486682" y="3095143"/>
                        <a:ext cx="2497822" cy="915906"/>
                      </a:xfrm>
                      <a:prstGeom prst="rect">
                        <a:avLst/>
                      </a:prstGeom>
                    </p:spPr>
                    <p:txBody>
                      <a:bodyPr vert="horz" wrap="square" lIns="0" tIns="12700" rIns="0" bIns="0" rtlCol="0">
                        <a:spAutoFit/>
                      </a:bodyPr>
                      <a:lstStyle>
                        <a:defPPr>
                          <a:defRPr lang="en-US"/>
                        </a:defPPr>
                        <a:lvl1pPr algn="ctr">
                          <a:lnSpc>
                            <a:spcPct val="100000"/>
                          </a:lnSpc>
                          <a:spcBef>
                            <a:spcPts val="100"/>
                          </a:spcBef>
                          <a:defRPr b="1" spc="-10"/>
                        </a:lvl1pPr>
                        <a:lvl2pPr lvl="1"/>
                      </a:lstStyle>
                      <a:p>
                        <a:r>
                          <a:rPr lang="tr-TR" dirty="0"/>
                          <a:t>81 İl İRAP Belgesi</a:t>
                        </a:r>
                      </a:p>
                      <a:p>
                        <a:r>
                          <a:rPr lang="tr-TR" b="0" dirty="0"/>
                          <a:t>İRAP İzleme Değerlendirme Süreci</a:t>
                        </a:r>
                      </a:p>
                      <a:p>
                        <a:r>
                          <a:rPr lang="tr-TR" dirty="0"/>
                          <a:t>İl İDK Toplantıları</a:t>
                        </a:r>
                      </a:p>
                      <a:p>
                        <a:r>
                          <a:rPr lang="tr-TR" b="0" dirty="0"/>
                          <a:t>Kırmızı Eylemlerin Belirlenmesi </a:t>
                        </a:r>
                      </a:p>
                      <a:p>
                        <a:r>
                          <a:rPr lang="tr-TR" b="0" dirty="0"/>
                          <a:t>Kırmızı Eylemlerin Sınıflandırılması Bölgesel Çalıştay Planlaması</a:t>
                        </a:r>
                      </a:p>
                    </p:txBody>
                  </p:sp>
                  <p:sp>
                    <p:nvSpPr>
                      <p:cNvPr id="46" name="object 10">
                        <a:extLst>
                          <a:ext uri="{FF2B5EF4-FFF2-40B4-BE49-F238E27FC236}">
                            <a16:creationId xmlns:a16="http://schemas.microsoft.com/office/drawing/2014/main" id="{B9B81585-084F-4808-9D08-98F7DCBC57D9}"/>
                          </a:ext>
                        </a:extLst>
                      </p:cNvPr>
                      <p:cNvSpPr txBox="1"/>
                      <p:nvPr/>
                    </p:nvSpPr>
                    <p:spPr>
                      <a:xfrm>
                        <a:off x="5950471" y="1282108"/>
                        <a:ext cx="2082362" cy="354486"/>
                      </a:xfrm>
                      <a:prstGeom prst="rect">
                        <a:avLst/>
                      </a:prstGeom>
                    </p:spPr>
                    <p:txBody>
                      <a:bodyPr vert="horz" wrap="square" lIns="0" tIns="12700" rIns="0" bIns="0" rtlCol="0">
                        <a:spAutoFit/>
                      </a:bodyPr>
                      <a:lstStyle>
                        <a:defPPr>
                          <a:defRPr lang="en-US"/>
                        </a:defPPr>
                        <a:lvl1pPr algn="ctr">
                          <a:lnSpc>
                            <a:spcPct val="100000"/>
                          </a:lnSpc>
                          <a:spcBef>
                            <a:spcPts val="100"/>
                          </a:spcBef>
                          <a:defRPr b="1" spc="-10"/>
                        </a:lvl1pPr>
                      </a:lstStyle>
                      <a:p>
                        <a:r>
                          <a:rPr lang="tr-TR" dirty="0"/>
                          <a:t>74 İl İRAP Belgesi</a:t>
                        </a:r>
                      </a:p>
                      <a:p>
                        <a:r>
                          <a:rPr lang="tr-TR" b="0" dirty="0"/>
                          <a:t>İRAP İzleme Değerlendirme Sistemi</a:t>
                        </a:r>
                      </a:p>
                    </p:txBody>
                  </p:sp>
                  <p:sp>
                    <p:nvSpPr>
                      <p:cNvPr id="47" name="object 11">
                        <a:extLst>
                          <a:ext uri="{FF2B5EF4-FFF2-40B4-BE49-F238E27FC236}">
                            <a16:creationId xmlns:a16="http://schemas.microsoft.com/office/drawing/2014/main" id="{07716446-E4A3-4071-BD99-D9D401688C87}"/>
                          </a:ext>
                        </a:extLst>
                      </p:cNvPr>
                      <p:cNvSpPr txBox="1"/>
                      <p:nvPr/>
                    </p:nvSpPr>
                    <p:spPr>
                      <a:xfrm>
                        <a:off x="8810530" y="1071390"/>
                        <a:ext cx="1929515" cy="480445"/>
                      </a:xfrm>
                      <a:prstGeom prst="rect">
                        <a:avLst/>
                      </a:prstGeom>
                    </p:spPr>
                    <p:txBody>
                      <a:bodyPr vert="horz" wrap="square" lIns="0" tIns="12700" rIns="0" bIns="0" rtlCol="0">
                        <a:spAutoFit/>
                      </a:bodyPr>
                      <a:lstStyle>
                        <a:defPPr>
                          <a:defRPr lang="en-US"/>
                        </a:defPPr>
                        <a:lvl1pPr algn="ctr">
                          <a:lnSpc>
                            <a:spcPct val="100000"/>
                          </a:lnSpc>
                          <a:spcBef>
                            <a:spcPts val="100"/>
                          </a:spcBef>
                          <a:defRPr b="1" spc="-10"/>
                        </a:lvl1pPr>
                      </a:lstStyle>
                      <a:p>
                        <a:r>
                          <a:rPr lang="tr-TR" dirty="0"/>
                          <a:t>İRAP AYDES Entegrasyonu </a:t>
                        </a:r>
                      </a:p>
                      <a:p>
                        <a:r>
                          <a:rPr lang="tr-TR" b="0" dirty="0"/>
                          <a:t>Eylem Finansmanı </a:t>
                        </a:r>
                      </a:p>
                      <a:p>
                        <a:r>
                          <a:rPr lang="tr-TR" dirty="0"/>
                          <a:t>Ulusal ve Bölgesel </a:t>
                        </a:r>
                        <a:r>
                          <a:rPr lang="tr-TR" dirty="0" err="1"/>
                          <a:t>Çalıştaylar</a:t>
                        </a:r>
                        <a:endParaRPr lang="tr-TR" dirty="0"/>
                      </a:p>
                    </p:txBody>
                  </p:sp>
                  <p:sp>
                    <p:nvSpPr>
                      <p:cNvPr id="48" name="object 13">
                        <a:extLst>
                          <a:ext uri="{FF2B5EF4-FFF2-40B4-BE49-F238E27FC236}">
                            <a16:creationId xmlns:a16="http://schemas.microsoft.com/office/drawing/2014/main" id="{F9AF254F-D38C-45A3-ABF0-D18C554E38E6}"/>
                          </a:ext>
                        </a:extLst>
                      </p:cNvPr>
                      <p:cNvSpPr txBox="1"/>
                      <p:nvPr/>
                    </p:nvSpPr>
                    <p:spPr>
                      <a:xfrm>
                        <a:off x="5165093" y="2718236"/>
                        <a:ext cx="785378" cy="246521"/>
                      </a:xfrm>
                      <a:prstGeom prst="rect">
                        <a:avLst/>
                      </a:prstGeom>
                      <a:solidFill>
                        <a:srgbClr val="3C4958"/>
                      </a:solidFill>
                    </p:spPr>
                    <p:txBody>
                      <a:bodyPr vert="horz" wrap="square" lIns="0" tIns="12700" rIns="0" bIns="0" rtlCol="0">
                        <a:spAutoFit/>
                      </a:bodyPr>
                      <a:lstStyle/>
                      <a:p>
                        <a:pPr marL="12700" algn="ctr">
                          <a:lnSpc>
                            <a:spcPct val="100000"/>
                          </a:lnSpc>
                          <a:spcBef>
                            <a:spcPts val="100"/>
                          </a:spcBef>
                        </a:pPr>
                        <a:r>
                          <a:rPr lang="tr-TR" sz="2200" b="1" spc="-35">
                            <a:solidFill>
                              <a:schemeClr val="bg1"/>
                            </a:solidFill>
                            <a:latin typeface="Calibri"/>
                            <a:cs typeface="Calibri"/>
                          </a:rPr>
                          <a:t>2020</a:t>
                        </a:r>
                        <a:endParaRPr lang="tr-TR" sz="2200">
                          <a:solidFill>
                            <a:schemeClr val="bg1"/>
                          </a:solidFill>
                          <a:latin typeface="Calibri"/>
                          <a:cs typeface="Calibri"/>
                        </a:endParaRPr>
                      </a:p>
                    </p:txBody>
                  </p:sp>
                  <p:sp>
                    <p:nvSpPr>
                      <p:cNvPr id="49" name="object 14">
                        <a:extLst>
                          <a:ext uri="{FF2B5EF4-FFF2-40B4-BE49-F238E27FC236}">
                            <a16:creationId xmlns:a16="http://schemas.microsoft.com/office/drawing/2014/main" id="{8517FCD5-CEC7-4298-8ED3-56911FEE74F7}"/>
                          </a:ext>
                        </a:extLst>
                      </p:cNvPr>
                      <p:cNvSpPr txBox="1"/>
                      <p:nvPr/>
                    </p:nvSpPr>
                    <p:spPr>
                      <a:xfrm>
                        <a:off x="8212915" y="2774732"/>
                        <a:ext cx="757517" cy="246521"/>
                      </a:xfrm>
                      <a:prstGeom prst="rect">
                        <a:avLst/>
                      </a:prstGeom>
                      <a:solidFill>
                        <a:srgbClr val="3C4958"/>
                      </a:solidFill>
                    </p:spPr>
                    <p:txBody>
                      <a:bodyPr vert="horz" wrap="square" lIns="0" tIns="12700" rIns="0" bIns="0" rtlCol="0">
                        <a:spAutoFit/>
                      </a:bodyPr>
                      <a:lstStyle>
                        <a:defPPr>
                          <a:defRPr lang="tr-TR"/>
                        </a:defPPr>
                        <a:lvl1pPr marL="12700" algn="ctr">
                          <a:lnSpc>
                            <a:spcPct val="100000"/>
                          </a:lnSpc>
                          <a:spcBef>
                            <a:spcPts val="100"/>
                          </a:spcBef>
                          <a:defRPr sz="2200" b="1" spc="-170">
                            <a:solidFill>
                              <a:schemeClr val="bg1"/>
                            </a:solidFill>
                            <a:latin typeface="Calibri"/>
                            <a:cs typeface="Calibri"/>
                          </a:defRPr>
                        </a:lvl1pPr>
                      </a:lstStyle>
                      <a:p>
                        <a:r>
                          <a:rPr lang="tr-TR"/>
                          <a:t>2022</a:t>
                        </a:r>
                      </a:p>
                    </p:txBody>
                  </p:sp>
                </p:grpSp>
              </p:grpSp>
              <p:pic>
                <p:nvPicPr>
                  <p:cNvPr id="37" name="Resim 36">
                    <a:extLst>
                      <a:ext uri="{FF2B5EF4-FFF2-40B4-BE49-F238E27FC236}">
                        <a16:creationId xmlns:a16="http://schemas.microsoft.com/office/drawing/2014/main" id="{5B8D170C-8765-4750-B33E-F6307EFAFAF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41412" y="3214035"/>
                    <a:ext cx="1695066" cy="2458607"/>
                  </a:xfrm>
                  <a:prstGeom prst="rect">
                    <a:avLst/>
                  </a:prstGeom>
                </p:spPr>
              </p:pic>
            </p:grpSp>
            <p:sp>
              <p:nvSpPr>
                <p:cNvPr id="14" name="object 5">
                  <a:extLst>
                    <a:ext uri="{FF2B5EF4-FFF2-40B4-BE49-F238E27FC236}">
                      <a16:creationId xmlns:a16="http://schemas.microsoft.com/office/drawing/2014/main" id="{1DCA305B-5828-4543-A1BC-7126D17940AC}"/>
                    </a:ext>
                  </a:extLst>
                </p:cNvPr>
                <p:cNvSpPr txBox="1"/>
                <p:nvPr/>
              </p:nvSpPr>
              <p:spPr>
                <a:xfrm>
                  <a:off x="586534" y="5358260"/>
                  <a:ext cx="1881076" cy="648046"/>
                </a:xfrm>
                <a:prstGeom prst="rect">
                  <a:avLst/>
                </a:prstGeom>
              </p:spPr>
              <p:txBody>
                <a:bodyPr vert="horz" wrap="square" lIns="0" tIns="17145" rIns="0" bIns="0" rtlCol="0">
                  <a:spAutoFit/>
                </a:bodyPr>
                <a:lstStyle/>
                <a:p>
                  <a:pPr algn="ctr">
                    <a:lnSpc>
                      <a:spcPts val="1635"/>
                    </a:lnSpc>
                    <a:spcBef>
                      <a:spcPts val="135"/>
                    </a:spcBef>
                  </a:pPr>
                  <a:r>
                    <a:rPr lang="tr-TR" sz="4000" b="1" spc="-25">
                      <a:solidFill>
                        <a:srgbClr val="00B0F0"/>
                      </a:solidFill>
                      <a:latin typeface="Impact" panose="020B0806030902050204" pitchFamily="34" charset="0"/>
                      <a:cs typeface="Calibri"/>
                    </a:rPr>
                    <a:t>26</a:t>
                  </a:r>
                </a:p>
                <a:p>
                  <a:pPr algn="ctr">
                    <a:lnSpc>
                      <a:spcPts val="1635"/>
                    </a:lnSpc>
                    <a:spcBef>
                      <a:spcPts val="135"/>
                    </a:spcBef>
                  </a:pPr>
                  <a:endParaRPr lang="tr-TR" sz="4000">
                    <a:solidFill>
                      <a:srgbClr val="00B0F0"/>
                    </a:solidFill>
                    <a:cs typeface="Calibri"/>
                  </a:endParaRPr>
                </a:p>
                <a:p>
                  <a:pPr algn="ctr">
                    <a:lnSpc>
                      <a:spcPts val="915"/>
                    </a:lnSpc>
                  </a:pPr>
                  <a:r>
                    <a:rPr lang="tr-TR" sz="2000" spc="-90">
                      <a:cs typeface="Trebuchet MS"/>
                    </a:rPr>
                    <a:t>Farklı</a:t>
                  </a:r>
                  <a:r>
                    <a:rPr lang="tr-TR" sz="2000" spc="-50">
                      <a:cs typeface="Trebuchet MS"/>
                    </a:rPr>
                    <a:t> </a:t>
                  </a:r>
                  <a:r>
                    <a:rPr lang="tr-TR" sz="2000" spc="-20">
                      <a:cs typeface="Trebuchet MS"/>
                    </a:rPr>
                    <a:t>Afet</a:t>
                  </a:r>
                  <a:endParaRPr lang="tr-TR" sz="2000">
                    <a:cs typeface="Trebuchet MS"/>
                  </a:endParaRPr>
                </a:p>
                <a:p>
                  <a:pPr algn="ctr">
                    <a:lnSpc>
                      <a:spcPct val="100000"/>
                    </a:lnSpc>
                  </a:pPr>
                  <a:r>
                    <a:rPr lang="tr-TR" sz="2000" spc="-110">
                      <a:cs typeface="Trebuchet MS"/>
                    </a:rPr>
                    <a:t>Türü</a:t>
                  </a:r>
                  <a:r>
                    <a:rPr lang="tr-TR" sz="2000" spc="-55">
                      <a:cs typeface="Trebuchet MS"/>
                    </a:rPr>
                    <a:t> </a:t>
                  </a:r>
                  <a:r>
                    <a:rPr lang="tr-TR" sz="2000" spc="-65">
                      <a:cs typeface="Trebuchet MS"/>
                    </a:rPr>
                    <a:t>Çalışıldı</a:t>
                  </a:r>
                  <a:endParaRPr lang="tr-TR" sz="2000">
                    <a:cs typeface="Trebuchet MS"/>
                  </a:endParaRPr>
                </a:p>
              </p:txBody>
            </p:sp>
            <p:sp>
              <p:nvSpPr>
                <p:cNvPr id="17" name="object 6">
                  <a:extLst>
                    <a:ext uri="{FF2B5EF4-FFF2-40B4-BE49-F238E27FC236}">
                      <a16:creationId xmlns:a16="http://schemas.microsoft.com/office/drawing/2014/main" id="{508F2E99-C419-41EB-BFCC-E5D69386D0F3}"/>
                    </a:ext>
                  </a:extLst>
                </p:cNvPr>
                <p:cNvSpPr txBox="1"/>
                <p:nvPr/>
              </p:nvSpPr>
              <p:spPr>
                <a:xfrm>
                  <a:off x="3047150" y="5345736"/>
                  <a:ext cx="1518130" cy="648046"/>
                </a:xfrm>
                <a:prstGeom prst="rect">
                  <a:avLst/>
                </a:prstGeom>
              </p:spPr>
              <p:txBody>
                <a:bodyPr vert="horz" wrap="square" lIns="0" tIns="17145" rIns="0" bIns="0" rtlCol="0">
                  <a:spAutoFit/>
                </a:bodyPr>
                <a:lstStyle/>
                <a:p>
                  <a:pPr algn="ctr">
                    <a:lnSpc>
                      <a:spcPts val="1635"/>
                    </a:lnSpc>
                    <a:spcBef>
                      <a:spcPts val="135"/>
                    </a:spcBef>
                  </a:pPr>
                  <a:r>
                    <a:rPr lang="tr-TR" sz="4000" b="1" spc="-25" dirty="0">
                      <a:solidFill>
                        <a:srgbClr val="00B0F0"/>
                      </a:solidFill>
                      <a:latin typeface="Impact" panose="020B0806030902050204" pitchFamily="34" charset="0"/>
                      <a:cs typeface="Calibri"/>
                    </a:rPr>
                    <a:t>162</a:t>
                  </a:r>
                </a:p>
                <a:p>
                  <a:pPr algn="ctr">
                    <a:lnSpc>
                      <a:spcPts val="1635"/>
                    </a:lnSpc>
                    <a:spcBef>
                      <a:spcPts val="135"/>
                    </a:spcBef>
                  </a:pPr>
                  <a:endParaRPr lang="tr-TR" sz="4000" dirty="0">
                    <a:solidFill>
                      <a:srgbClr val="00B0F0"/>
                    </a:solidFill>
                    <a:cs typeface="Calibri"/>
                  </a:endParaRPr>
                </a:p>
                <a:p>
                  <a:pPr algn="ctr">
                    <a:lnSpc>
                      <a:spcPts val="915"/>
                    </a:lnSpc>
                  </a:pPr>
                  <a:r>
                    <a:rPr lang="tr-TR" sz="2000" spc="-10" dirty="0">
                      <a:cs typeface="Trebuchet MS"/>
                    </a:rPr>
                    <a:t>Çalıştay</a:t>
                  </a:r>
                  <a:endParaRPr lang="tr-TR" sz="2000" dirty="0">
                    <a:cs typeface="Trebuchet MS"/>
                  </a:endParaRPr>
                </a:p>
                <a:p>
                  <a:pPr algn="ctr">
                    <a:lnSpc>
                      <a:spcPct val="100000"/>
                    </a:lnSpc>
                  </a:pPr>
                  <a:r>
                    <a:rPr lang="tr-TR" sz="2000" spc="-75" dirty="0">
                      <a:cs typeface="Trebuchet MS"/>
                    </a:rPr>
                    <a:t>Gerçekleştirildi</a:t>
                  </a:r>
                  <a:endParaRPr lang="tr-TR" sz="2000" dirty="0">
                    <a:cs typeface="Trebuchet MS"/>
                  </a:endParaRPr>
                </a:p>
              </p:txBody>
            </p:sp>
            <p:sp>
              <p:nvSpPr>
                <p:cNvPr id="18" name="object 7">
                  <a:extLst>
                    <a:ext uri="{FF2B5EF4-FFF2-40B4-BE49-F238E27FC236}">
                      <a16:creationId xmlns:a16="http://schemas.microsoft.com/office/drawing/2014/main" id="{DF3034A9-E64D-4595-A5EC-01D79FADBACF}"/>
                    </a:ext>
                  </a:extLst>
                </p:cNvPr>
                <p:cNvSpPr txBox="1"/>
                <p:nvPr/>
              </p:nvSpPr>
              <p:spPr>
                <a:xfrm>
                  <a:off x="5161280" y="5345736"/>
                  <a:ext cx="1783764" cy="446271"/>
                </a:xfrm>
                <a:prstGeom prst="rect">
                  <a:avLst/>
                </a:prstGeom>
              </p:spPr>
              <p:txBody>
                <a:bodyPr vert="horz" wrap="square" lIns="0" tIns="17145" rIns="0" bIns="0" rtlCol="0">
                  <a:spAutoFit/>
                </a:bodyPr>
                <a:lstStyle/>
                <a:p>
                  <a:pPr algn="ctr">
                    <a:lnSpc>
                      <a:spcPts val="1635"/>
                    </a:lnSpc>
                    <a:spcBef>
                      <a:spcPts val="135"/>
                    </a:spcBef>
                  </a:pPr>
                  <a:r>
                    <a:rPr lang="tr-TR" sz="4000" b="1" spc="-25">
                      <a:solidFill>
                        <a:srgbClr val="00B0F0"/>
                      </a:solidFill>
                      <a:latin typeface="Impact" panose="020B0806030902050204" pitchFamily="34" charset="0"/>
                      <a:cs typeface="Calibri"/>
                    </a:rPr>
                    <a:t>99</a:t>
                  </a:r>
                </a:p>
                <a:p>
                  <a:pPr algn="ctr">
                    <a:lnSpc>
                      <a:spcPts val="1635"/>
                    </a:lnSpc>
                    <a:spcBef>
                      <a:spcPts val="135"/>
                    </a:spcBef>
                  </a:pPr>
                  <a:endParaRPr lang="tr-TR" sz="4000">
                    <a:solidFill>
                      <a:srgbClr val="00B0F0"/>
                    </a:solidFill>
                    <a:cs typeface="Calibri"/>
                  </a:endParaRPr>
                </a:p>
                <a:p>
                  <a:pPr algn="ctr">
                    <a:lnSpc>
                      <a:spcPts val="915"/>
                    </a:lnSpc>
                  </a:pPr>
                  <a:r>
                    <a:rPr lang="tr-TR" sz="2000" spc="-75">
                      <a:cs typeface="Trebuchet MS"/>
                    </a:rPr>
                    <a:t>Üniversiteden</a:t>
                  </a:r>
                  <a:endParaRPr lang="tr-TR" sz="2000">
                    <a:cs typeface="Trebuchet MS"/>
                  </a:endParaRPr>
                </a:p>
              </p:txBody>
            </p:sp>
            <p:sp>
              <p:nvSpPr>
                <p:cNvPr id="19" name="object 45">
                  <a:extLst>
                    <a:ext uri="{FF2B5EF4-FFF2-40B4-BE49-F238E27FC236}">
                      <a16:creationId xmlns:a16="http://schemas.microsoft.com/office/drawing/2014/main" id="{B96CBDA8-CC6F-44B2-9E12-29D2FCFA6E21}"/>
                    </a:ext>
                  </a:extLst>
                </p:cNvPr>
                <p:cNvSpPr/>
                <p:nvPr/>
              </p:nvSpPr>
              <p:spPr>
                <a:xfrm>
                  <a:off x="11208953" y="4958988"/>
                  <a:ext cx="1069492" cy="1104616"/>
                </a:xfrm>
                <a:custGeom>
                  <a:avLst/>
                  <a:gdLst/>
                  <a:ahLst/>
                  <a:cxnLst/>
                  <a:rect l="l" t="t" r="r" b="b"/>
                  <a:pathLst>
                    <a:path w="775970" h="782320">
                      <a:moveTo>
                        <a:pt x="680834" y="665632"/>
                      </a:moveTo>
                      <a:lnTo>
                        <a:pt x="645083" y="629881"/>
                      </a:lnTo>
                      <a:lnTo>
                        <a:pt x="609447" y="661009"/>
                      </a:lnTo>
                      <a:lnTo>
                        <a:pt x="570865" y="686473"/>
                      </a:lnTo>
                      <a:lnTo>
                        <a:pt x="529907" y="706285"/>
                      </a:lnTo>
                      <a:lnTo>
                        <a:pt x="487172" y="720432"/>
                      </a:lnTo>
                      <a:lnTo>
                        <a:pt x="443255" y="728916"/>
                      </a:lnTo>
                      <a:lnTo>
                        <a:pt x="398754" y="731748"/>
                      </a:lnTo>
                      <a:lnTo>
                        <a:pt x="354253" y="728916"/>
                      </a:lnTo>
                      <a:lnTo>
                        <a:pt x="310337" y="720432"/>
                      </a:lnTo>
                      <a:lnTo>
                        <a:pt x="267601" y="706285"/>
                      </a:lnTo>
                      <a:lnTo>
                        <a:pt x="226644" y="686473"/>
                      </a:lnTo>
                      <a:lnTo>
                        <a:pt x="188061" y="661009"/>
                      </a:lnTo>
                      <a:lnTo>
                        <a:pt x="152425" y="629881"/>
                      </a:lnTo>
                      <a:lnTo>
                        <a:pt x="122072" y="595299"/>
                      </a:lnTo>
                      <a:lnTo>
                        <a:pt x="96812" y="557530"/>
                      </a:lnTo>
                      <a:lnTo>
                        <a:pt x="76860" y="517017"/>
                      </a:lnTo>
                      <a:lnTo>
                        <a:pt x="62369" y="474230"/>
                      </a:lnTo>
                      <a:lnTo>
                        <a:pt x="53543" y="429590"/>
                      </a:lnTo>
                      <a:lnTo>
                        <a:pt x="50558" y="383552"/>
                      </a:lnTo>
                      <a:lnTo>
                        <a:pt x="53543" y="337515"/>
                      </a:lnTo>
                      <a:lnTo>
                        <a:pt x="62369" y="292874"/>
                      </a:lnTo>
                      <a:lnTo>
                        <a:pt x="76860" y="250075"/>
                      </a:lnTo>
                      <a:lnTo>
                        <a:pt x="96812" y="209562"/>
                      </a:lnTo>
                      <a:lnTo>
                        <a:pt x="122072" y="171792"/>
                      </a:lnTo>
                      <a:lnTo>
                        <a:pt x="152425" y="137210"/>
                      </a:lnTo>
                      <a:lnTo>
                        <a:pt x="116674" y="101473"/>
                      </a:lnTo>
                      <a:lnTo>
                        <a:pt x="81915" y="141084"/>
                      </a:lnTo>
                      <a:lnTo>
                        <a:pt x="52984" y="184340"/>
                      </a:lnTo>
                      <a:lnTo>
                        <a:pt x="30124" y="230720"/>
                      </a:lnTo>
                      <a:lnTo>
                        <a:pt x="13525" y="279730"/>
                      </a:lnTo>
                      <a:lnTo>
                        <a:pt x="3416" y="330847"/>
                      </a:lnTo>
                      <a:lnTo>
                        <a:pt x="0" y="383552"/>
                      </a:lnTo>
                      <a:lnTo>
                        <a:pt x="3416" y="436257"/>
                      </a:lnTo>
                      <a:lnTo>
                        <a:pt x="13525" y="487375"/>
                      </a:lnTo>
                      <a:lnTo>
                        <a:pt x="30124" y="536384"/>
                      </a:lnTo>
                      <a:lnTo>
                        <a:pt x="52984" y="582764"/>
                      </a:lnTo>
                      <a:lnTo>
                        <a:pt x="81915" y="626021"/>
                      </a:lnTo>
                      <a:lnTo>
                        <a:pt x="116674" y="665632"/>
                      </a:lnTo>
                      <a:lnTo>
                        <a:pt x="157480" y="701268"/>
                      </a:lnTo>
                      <a:lnTo>
                        <a:pt x="201663" y="730440"/>
                      </a:lnTo>
                      <a:lnTo>
                        <a:pt x="248564" y="753122"/>
                      </a:lnTo>
                      <a:lnTo>
                        <a:pt x="297497" y="769315"/>
                      </a:lnTo>
                      <a:lnTo>
                        <a:pt x="347789" y="779043"/>
                      </a:lnTo>
                      <a:lnTo>
                        <a:pt x="398754" y="782281"/>
                      </a:lnTo>
                      <a:lnTo>
                        <a:pt x="449719" y="779043"/>
                      </a:lnTo>
                      <a:lnTo>
                        <a:pt x="500011" y="769315"/>
                      </a:lnTo>
                      <a:lnTo>
                        <a:pt x="548944" y="753122"/>
                      </a:lnTo>
                      <a:lnTo>
                        <a:pt x="595845" y="730440"/>
                      </a:lnTo>
                      <a:lnTo>
                        <a:pt x="640029" y="701268"/>
                      </a:lnTo>
                      <a:lnTo>
                        <a:pt x="680834" y="665632"/>
                      </a:lnTo>
                      <a:close/>
                    </a:path>
                    <a:path w="775970" h="782320">
                      <a:moveTo>
                        <a:pt x="775360" y="354304"/>
                      </a:moveTo>
                      <a:lnTo>
                        <a:pt x="770140" y="309968"/>
                      </a:lnTo>
                      <a:lnTo>
                        <a:pt x="759688" y="266395"/>
                      </a:lnTo>
                      <a:lnTo>
                        <a:pt x="744016" y="224066"/>
                      </a:lnTo>
                      <a:lnTo>
                        <a:pt x="723112" y="183515"/>
                      </a:lnTo>
                      <a:lnTo>
                        <a:pt x="696988" y="145224"/>
                      </a:lnTo>
                      <a:lnTo>
                        <a:pt x="665645" y="109715"/>
                      </a:lnTo>
                      <a:lnTo>
                        <a:pt x="630123" y="78371"/>
                      </a:lnTo>
                      <a:lnTo>
                        <a:pt x="591832" y="52247"/>
                      </a:lnTo>
                      <a:lnTo>
                        <a:pt x="551281" y="31356"/>
                      </a:lnTo>
                      <a:lnTo>
                        <a:pt x="508965" y="15671"/>
                      </a:lnTo>
                      <a:lnTo>
                        <a:pt x="465378" y="5232"/>
                      </a:lnTo>
                      <a:lnTo>
                        <a:pt x="421043" y="0"/>
                      </a:lnTo>
                      <a:lnTo>
                        <a:pt x="376453" y="0"/>
                      </a:lnTo>
                      <a:lnTo>
                        <a:pt x="332117" y="5232"/>
                      </a:lnTo>
                      <a:lnTo>
                        <a:pt x="288544" y="15671"/>
                      </a:lnTo>
                      <a:lnTo>
                        <a:pt x="246227" y="31356"/>
                      </a:lnTo>
                      <a:lnTo>
                        <a:pt x="205663" y="52247"/>
                      </a:lnTo>
                      <a:lnTo>
                        <a:pt x="167373" y="78371"/>
                      </a:lnTo>
                      <a:lnTo>
                        <a:pt x="131864" y="109715"/>
                      </a:lnTo>
                      <a:lnTo>
                        <a:pt x="137236" y="115087"/>
                      </a:lnTo>
                      <a:lnTo>
                        <a:pt x="172034" y="84366"/>
                      </a:lnTo>
                      <a:lnTo>
                        <a:pt x="209550" y="58775"/>
                      </a:lnTo>
                      <a:lnTo>
                        <a:pt x="249288" y="38290"/>
                      </a:lnTo>
                      <a:lnTo>
                        <a:pt x="290753" y="22936"/>
                      </a:lnTo>
                      <a:lnTo>
                        <a:pt x="333463" y="12700"/>
                      </a:lnTo>
                      <a:lnTo>
                        <a:pt x="376910" y="7581"/>
                      </a:lnTo>
                      <a:lnTo>
                        <a:pt x="420598" y="7569"/>
                      </a:lnTo>
                      <a:lnTo>
                        <a:pt x="464045" y="12687"/>
                      </a:lnTo>
                      <a:lnTo>
                        <a:pt x="506755" y="22936"/>
                      </a:lnTo>
                      <a:lnTo>
                        <a:pt x="548220" y="38290"/>
                      </a:lnTo>
                      <a:lnTo>
                        <a:pt x="587959" y="58762"/>
                      </a:lnTo>
                      <a:lnTo>
                        <a:pt x="625475" y="84366"/>
                      </a:lnTo>
                      <a:lnTo>
                        <a:pt x="660285" y="115074"/>
                      </a:lnTo>
                      <a:lnTo>
                        <a:pt x="691007" y="149872"/>
                      </a:lnTo>
                      <a:lnTo>
                        <a:pt x="716597" y="187401"/>
                      </a:lnTo>
                      <a:lnTo>
                        <a:pt x="737082" y="227139"/>
                      </a:lnTo>
                      <a:lnTo>
                        <a:pt x="752436" y="268605"/>
                      </a:lnTo>
                      <a:lnTo>
                        <a:pt x="762685" y="311315"/>
                      </a:lnTo>
                      <a:lnTo>
                        <a:pt x="767803" y="354761"/>
                      </a:lnTo>
                      <a:lnTo>
                        <a:pt x="767803" y="398449"/>
                      </a:lnTo>
                      <a:lnTo>
                        <a:pt x="762685" y="441896"/>
                      </a:lnTo>
                      <a:lnTo>
                        <a:pt x="752436" y="484606"/>
                      </a:lnTo>
                      <a:lnTo>
                        <a:pt x="737082" y="526072"/>
                      </a:lnTo>
                      <a:lnTo>
                        <a:pt x="716597" y="565823"/>
                      </a:lnTo>
                      <a:lnTo>
                        <a:pt x="691007" y="603338"/>
                      </a:lnTo>
                      <a:lnTo>
                        <a:pt x="660285" y="638136"/>
                      </a:lnTo>
                      <a:lnTo>
                        <a:pt x="665645" y="643496"/>
                      </a:lnTo>
                      <a:lnTo>
                        <a:pt x="696988" y="607987"/>
                      </a:lnTo>
                      <a:lnTo>
                        <a:pt x="723112" y="569696"/>
                      </a:lnTo>
                      <a:lnTo>
                        <a:pt x="744016" y="529132"/>
                      </a:lnTo>
                      <a:lnTo>
                        <a:pt x="759688" y="486816"/>
                      </a:lnTo>
                      <a:lnTo>
                        <a:pt x="770140" y="443230"/>
                      </a:lnTo>
                      <a:lnTo>
                        <a:pt x="775360" y="398894"/>
                      </a:lnTo>
                      <a:lnTo>
                        <a:pt x="775360" y="354304"/>
                      </a:lnTo>
                      <a:close/>
                    </a:path>
                  </a:pathLst>
                </a:custGeom>
                <a:solidFill>
                  <a:srgbClr val="DB0E15"/>
                </a:solidFill>
              </p:spPr>
              <p:txBody>
                <a:bodyPr wrap="square" lIns="0" tIns="0" rIns="0" bIns="0" rtlCol="0"/>
                <a:lstStyle/>
                <a:p>
                  <a:endParaRPr lang="tr-TR"/>
                </a:p>
              </p:txBody>
            </p:sp>
            <p:grpSp>
              <p:nvGrpSpPr>
                <p:cNvPr id="20" name="Grup 19">
                  <a:extLst>
                    <a:ext uri="{FF2B5EF4-FFF2-40B4-BE49-F238E27FC236}">
                      <a16:creationId xmlns:a16="http://schemas.microsoft.com/office/drawing/2014/main" id="{FE342811-BBF5-40AD-AA4C-1BC629B61EB2}"/>
                    </a:ext>
                  </a:extLst>
                </p:cNvPr>
                <p:cNvGrpSpPr/>
                <p:nvPr/>
              </p:nvGrpSpPr>
              <p:grpSpPr>
                <a:xfrm>
                  <a:off x="11228548" y="646051"/>
                  <a:ext cx="1069492" cy="1094753"/>
                  <a:chOff x="11228548" y="646051"/>
                  <a:chExt cx="1069492" cy="1094753"/>
                </a:xfrm>
              </p:grpSpPr>
              <p:sp>
                <p:nvSpPr>
                  <p:cNvPr id="33" name="object 42">
                    <a:extLst>
                      <a:ext uri="{FF2B5EF4-FFF2-40B4-BE49-F238E27FC236}">
                        <a16:creationId xmlns:a16="http://schemas.microsoft.com/office/drawing/2014/main" id="{43466209-ECB3-4F11-AF60-1250B0B85CA3}"/>
                      </a:ext>
                    </a:extLst>
                  </p:cNvPr>
                  <p:cNvSpPr/>
                  <p:nvPr/>
                </p:nvSpPr>
                <p:spPr>
                  <a:xfrm>
                    <a:off x="11228548" y="646051"/>
                    <a:ext cx="1069492" cy="1094753"/>
                  </a:xfrm>
                  <a:custGeom>
                    <a:avLst/>
                    <a:gdLst/>
                    <a:ahLst/>
                    <a:cxnLst/>
                    <a:rect l="l" t="t" r="r" b="b"/>
                    <a:pathLst>
                      <a:path w="775969" h="775335">
                        <a:moveTo>
                          <a:pt x="680834" y="658685"/>
                        </a:moveTo>
                        <a:lnTo>
                          <a:pt x="645083" y="622935"/>
                        </a:lnTo>
                        <a:lnTo>
                          <a:pt x="609460" y="654062"/>
                        </a:lnTo>
                        <a:lnTo>
                          <a:pt x="570865" y="679526"/>
                        </a:lnTo>
                        <a:lnTo>
                          <a:pt x="529907" y="699338"/>
                        </a:lnTo>
                        <a:lnTo>
                          <a:pt x="487184" y="713486"/>
                        </a:lnTo>
                        <a:lnTo>
                          <a:pt x="443268" y="721969"/>
                        </a:lnTo>
                        <a:lnTo>
                          <a:pt x="398754" y="724801"/>
                        </a:lnTo>
                        <a:lnTo>
                          <a:pt x="354253" y="721969"/>
                        </a:lnTo>
                        <a:lnTo>
                          <a:pt x="310337" y="713486"/>
                        </a:lnTo>
                        <a:lnTo>
                          <a:pt x="267614" y="699338"/>
                        </a:lnTo>
                        <a:lnTo>
                          <a:pt x="226656" y="679526"/>
                        </a:lnTo>
                        <a:lnTo>
                          <a:pt x="188061" y="654062"/>
                        </a:lnTo>
                        <a:lnTo>
                          <a:pt x="152425" y="622935"/>
                        </a:lnTo>
                        <a:lnTo>
                          <a:pt x="122072" y="588352"/>
                        </a:lnTo>
                        <a:lnTo>
                          <a:pt x="96824" y="550583"/>
                        </a:lnTo>
                        <a:lnTo>
                          <a:pt x="76860" y="510070"/>
                        </a:lnTo>
                        <a:lnTo>
                          <a:pt x="62369" y="467283"/>
                        </a:lnTo>
                        <a:lnTo>
                          <a:pt x="53543" y="422643"/>
                        </a:lnTo>
                        <a:lnTo>
                          <a:pt x="50558" y="376605"/>
                        </a:lnTo>
                        <a:lnTo>
                          <a:pt x="53543" y="330568"/>
                        </a:lnTo>
                        <a:lnTo>
                          <a:pt x="62369" y="285927"/>
                        </a:lnTo>
                        <a:lnTo>
                          <a:pt x="76860" y="243128"/>
                        </a:lnTo>
                        <a:lnTo>
                          <a:pt x="96824" y="202615"/>
                        </a:lnTo>
                        <a:lnTo>
                          <a:pt x="122072" y="164846"/>
                        </a:lnTo>
                        <a:lnTo>
                          <a:pt x="152425" y="130263"/>
                        </a:lnTo>
                        <a:lnTo>
                          <a:pt x="116674" y="94526"/>
                        </a:lnTo>
                        <a:lnTo>
                          <a:pt x="81915" y="134137"/>
                        </a:lnTo>
                        <a:lnTo>
                          <a:pt x="52997" y="177393"/>
                        </a:lnTo>
                        <a:lnTo>
                          <a:pt x="30124" y="223774"/>
                        </a:lnTo>
                        <a:lnTo>
                          <a:pt x="13538" y="272783"/>
                        </a:lnTo>
                        <a:lnTo>
                          <a:pt x="3429" y="323900"/>
                        </a:lnTo>
                        <a:lnTo>
                          <a:pt x="0" y="376605"/>
                        </a:lnTo>
                        <a:lnTo>
                          <a:pt x="3429" y="429310"/>
                        </a:lnTo>
                        <a:lnTo>
                          <a:pt x="13538" y="480428"/>
                        </a:lnTo>
                        <a:lnTo>
                          <a:pt x="30124" y="529437"/>
                        </a:lnTo>
                        <a:lnTo>
                          <a:pt x="52997" y="575818"/>
                        </a:lnTo>
                        <a:lnTo>
                          <a:pt x="81915" y="619074"/>
                        </a:lnTo>
                        <a:lnTo>
                          <a:pt x="116674" y="658685"/>
                        </a:lnTo>
                        <a:lnTo>
                          <a:pt x="157480" y="694321"/>
                        </a:lnTo>
                        <a:lnTo>
                          <a:pt x="201676" y="723493"/>
                        </a:lnTo>
                        <a:lnTo>
                          <a:pt x="248577" y="746175"/>
                        </a:lnTo>
                        <a:lnTo>
                          <a:pt x="297510" y="762368"/>
                        </a:lnTo>
                        <a:lnTo>
                          <a:pt x="347789" y="772096"/>
                        </a:lnTo>
                        <a:lnTo>
                          <a:pt x="398754" y="775335"/>
                        </a:lnTo>
                        <a:lnTo>
                          <a:pt x="449732" y="772096"/>
                        </a:lnTo>
                        <a:lnTo>
                          <a:pt x="500011" y="762368"/>
                        </a:lnTo>
                        <a:lnTo>
                          <a:pt x="548944" y="746175"/>
                        </a:lnTo>
                        <a:lnTo>
                          <a:pt x="595845" y="723493"/>
                        </a:lnTo>
                        <a:lnTo>
                          <a:pt x="640041" y="694321"/>
                        </a:lnTo>
                        <a:lnTo>
                          <a:pt x="680834" y="658685"/>
                        </a:lnTo>
                        <a:close/>
                      </a:path>
                      <a:path w="775969" h="775335">
                        <a:moveTo>
                          <a:pt x="775373" y="354304"/>
                        </a:moveTo>
                        <a:lnTo>
                          <a:pt x="770140" y="309956"/>
                        </a:lnTo>
                        <a:lnTo>
                          <a:pt x="759701" y="266382"/>
                        </a:lnTo>
                        <a:lnTo>
                          <a:pt x="744016" y="224066"/>
                        </a:lnTo>
                        <a:lnTo>
                          <a:pt x="723125" y="183502"/>
                        </a:lnTo>
                        <a:lnTo>
                          <a:pt x="697001" y="145224"/>
                        </a:lnTo>
                        <a:lnTo>
                          <a:pt x="665645" y="109702"/>
                        </a:lnTo>
                        <a:lnTo>
                          <a:pt x="630135" y="78359"/>
                        </a:lnTo>
                        <a:lnTo>
                          <a:pt x="591845" y="52235"/>
                        </a:lnTo>
                        <a:lnTo>
                          <a:pt x="551281" y="31343"/>
                        </a:lnTo>
                        <a:lnTo>
                          <a:pt x="508965" y="15671"/>
                        </a:lnTo>
                        <a:lnTo>
                          <a:pt x="465391" y="5219"/>
                        </a:lnTo>
                        <a:lnTo>
                          <a:pt x="421055" y="0"/>
                        </a:lnTo>
                        <a:lnTo>
                          <a:pt x="376466" y="0"/>
                        </a:lnTo>
                        <a:lnTo>
                          <a:pt x="332130" y="5219"/>
                        </a:lnTo>
                        <a:lnTo>
                          <a:pt x="288544" y="15671"/>
                        </a:lnTo>
                        <a:lnTo>
                          <a:pt x="246227" y="31343"/>
                        </a:lnTo>
                        <a:lnTo>
                          <a:pt x="205676" y="52235"/>
                        </a:lnTo>
                        <a:lnTo>
                          <a:pt x="167386" y="78359"/>
                        </a:lnTo>
                        <a:lnTo>
                          <a:pt x="131864" y="109702"/>
                        </a:lnTo>
                        <a:lnTo>
                          <a:pt x="137236" y="115074"/>
                        </a:lnTo>
                        <a:lnTo>
                          <a:pt x="172034" y="84366"/>
                        </a:lnTo>
                        <a:lnTo>
                          <a:pt x="209550" y="58762"/>
                        </a:lnTo>
                        <a:lnTo>
                          <a:pt x="249288" y="38290"/>
                        </a:lnTo>
                        <a:lnTo>
                          <a:pt x="290766" y="22923"/>
                        </a:lnTo>
                        <a:lnTo>
                          <a:pt x="333463" y="12687"/>
                        </a:lnTo>
                        <a:lnTo>
                          <a:pt x="376910" y="7569"/>
                        </a:lnTo>
                        <a:lnTo>
                          <a:pt x="420611" y="7569"/>
                        </a:lnTo>
                        <a:lnTo>
                          <a:pt x="464045" y="12687"/>
                        </a:lnTo>
                        <a:lnTo>
                          <a:pt x="506755" y="22923"/>
                        </a:lnTo>
                        <a:lnTo>
                          <a:pt x="548220" y="38277"/>
                        </a:lnTo>
                        <a:lnTo>
                          <a:pt x="587971" y="58750"/>
                        </a:lnTo>
                        <a:lnTo>
                          <a:pt x="625487" y="84353"/>
                        </a:lnTo>
                        <a:lnTo>
                          <a:pt x="660285" y="115062"/>
                        </a:lnTo>
                        <a:lnTo>
                          <a:pt x="691007" y="149872"/>
                        </a:lnTo>
                        <a:lnTo>
                          <a:pt x="716610" y="187388"/>
                        </a:lnTo>
                        <a:lnTo>
                          <a:pt x="737082" y="227126"/>
                        </a:lnTo>
                        <a:lnTo>
                          <a:pt x="752449" y="268605"/>
                        </a:lnTo>
                        <a:lnTo>
                          <a:pt x="762685" y="311302"/>
                        </a:lnTo>
                        <a:lnTo>
                          <a:pt x="767803" y="354749"/>
                        </a:lnTo>
                        <a:lnTo>
                          <a:pt x="767803" y="398449"/>
                        </a:lnTo>
                        <a:lnTo>
                          <a:pt x="762685" y="441896"/>
                        </a:lnTo>
                        <a:lnTo>
                          <a:pt x="752449" y="484593"/>
                        </a:lnTo>
                        <a:lnTo>
                          <a:pt x="737082" y="526072"/>
                        </a:lnTo>
                        <a:lnTo>
                          <a:pt x="716610" y="565810"/>
                        </a:lnTo>
                        <a:lnTo>
                          <a:pt x="691007" y="603326"/>
                        </a:lnTo>
                        <a:lnTo>
                          <a:pt x="660285" y="638124"/>
                        </a:lnTo>
                        <a:lnTo>
                          <a:pt x="665645" y="643483"/>
                        </a:lnTo>
                        <a:lnTo>
                          <a:pt x="697001" y="607974"/>
                        </a:lnTo>
                        <a:lnTo>
                          <a:pt x="723125" y="569683"/>
                        </a:lnTo>
                        <a:lnTo>
                          <a:pt x="744016" y="529132"/>
                        </a:lnTo>
                        <a:lnTo>
                          <a:pt x="759701" y="486803"/>
                        </a:lnTo>
                        <a:lnTo>
                          <a:pt x="770140" y="443230"/>
                        </a:lnTo>
                        <a:lnTo>
                          <a:pt x="775373" y="398881"/>
                        </a:lnTo>
                        <a:lnTo>
                          <a:pt x="775373" y="354304"/>
                        </a:lnTo>
                        <a:close/>
                      </a:path>
                    </a:pathLst>
                  </a:custGeom>
                  <a:solidFill>
                    <a:srgbClr val="00B0F0"/>
                  </a:solidFill>
                </p:spPr>
                <p:txBody>
                  <a:bodyPr wrap="square" lIns="0" tIns="0" rIns="0" bIns="0" rtlCol="0"/>
                  <a:lstStyle/>
                  <a:p>
                    <a:endParaRPr lang="tr-TR"/>
                  </a:p>
                </p:txBody>
              </p:sp>
              <p:sp>
                <p:nvSpPr>
                  <p:cNvPr id="34" name="object 43">
                    <a:extLst>
                      <a:ext uri="{FF2B5EF4-FFF2-40B4-BE49-F238E27FC236}">
                        <a16:creationId xmlns:a16="http://schemas.microsoft.com/office/drawing/2014/main" id="{017F32ED-68DA-4EAE-98C6-94AD7C1D3939}"/>
                      </a:ext>
                    </a:extLst>
                  </p:cNvPr>
                  <p:cNvSpPr/>
                  <p:nvPr/>
                </p:nvSpPr>
                <p:spPr>
                  <a:xfrm>
                    <a:off x="11369555" y="756368"/>
                    <a:ext cx="820060" cy="840117"/>
                  </a:xfrm>
                  <a:custGeom>
                    <a:avLst/>
                    <a:gdLst/>
                    <a:ahLst/>
                    <a:cxnLst/>
                    <a:rect l="l" t="t" r="r" b="b"/>
                    <a:pathLst>
                      <a:path w="594994" h="594995">
                        <a:moveTo>
                          <a:pt x="297459" y="0"/>
                        </a:moveTo>
                        <a:lnTo>
                          <a:pt x="249208" y="3893"/>
                        </a:lnTo>
                        <a:lnTo>
                          <a:pt x="203437" y="15164"/>
                        </a:lnTo>
                        <a:lnTo>
                          <a:pt x="160757" y="33200"/>
                        </a:lnTo>
                        <a:lnTo>
                          <a:pt x="121781" y="57390"/>
                        </a:lnTo>
                        <a:lnTo>
                          <a:pt x="87122" y="87122"/>
                        </a:lnTo>
                        <a:lnTo>
                          <a:pt x="57390" y="121781"/>
                        </a:lnTo>
                        <a:lnTo>
                          <a:pt x="33200" y="160757"/>
                        </a:lnTo>
                        <a:lnTo>
                          <a:pt x="15164" y="203437"/>
                        </a:lnTo>
                        <a:lnTo>
                          <a:pt x="3893" y="249208"/>
                        </a:lnTo>
                        <a:lnTo>
                          <a:pt x="0" y="297459"/>
                        </a:lnTo>
                        <a:lnTo>
                          <a:pt x="3893" y="345710"/>
                        </a:lnTo>
                        <a:lnTo>
                          <a:pt x="15164" y="391481"/>
                        </a:lnTo>
                        <a:lnTo>
                          <a:pt x="33200" y="434161"/>
                        </a:lnTo>
                        <a:lnTo>
                          <a:pt x="57390" y="473137"/>
                        </a:lnTo>
                        <a:lnTo>
                          <a:pt x="87122" y="507796"/>
                        </a:lnTo>
                        <a:lnTo>
                          <a:pt x="121781" y="537527"/>
                        </a:lnTo>
                        <a:lnTo>
                          <a:pt x="160757" y="561717"/>
                        </a:lnTo>
                        <a:lnTo>
                          <a:pt x="203437" y="579754"/>
                        </a:lnTo>
                        <a:lnTo>
                          <a:pt x="249208" y="591025"/>
                        </a:lnTo>
                        <a:lnTo>
                          <a:pt x="297459" y="594918"/>
                        </a:lnTo>
                        <a:lnTo>
                          <a:pt x="345706" y="591025"/>
                        </a:lnTo>
                        <a:lnTo>
                          <a:pt x="391476" y="579754"/>
                        </a:lnTo>
                        <a:lnTo>
                          <a:pt x="434155" y="561717"/>
                        </a:lnTo>
                        <a:lnTo>
                          <a:pt x="473131" y="537527"/>
                        </a:lnTo>
                        <a:lnTo>
                          <a:pt x="507792" y="507796"/>
                        </a:lnTo>
                        <a:lnTo>
                          <a:pt x="537524" y="473137"/>
                        </a:lnTo>
                        <a:lnTo>
                          <a:pt x="561715" y="434161"/>
                        </a:lnTo>
                        <a:lnTo>
                          <a:pt x="579753" y="391481"/>
                        </a:lnTo>
                        <a:lnTo>
                          <a:pt x="591025" y="345710"/>
                        </a:lnTo>
                        <a:lnTo>
                          <a:pt x="594918" y="297459"/>
                        </a:lnTo>
                        <a:lnTo>
                          <a:pt x="591025" y="249208"/>
                        </a:lnTo>
                        <a:lnTo>
                          <a:pt x="579753" y="203437"/>
                        </a:lnTo>
                        <a:lnTo>
                          <a:pt x="561715" y="160757"/>
                        </a:lnTo>
                        <a:lnTo>
                          <a:pt x="537524" y="121781"/>
                        </a:lnTo>
                        <a:lnTo>
                          <a:pt x="507792" y="87122"/>
                        </a:lnTo>
                        <a:lnTo>
                          <a:pt x="473131" y="57390"/>
                        </a:lnTo>
                        <a:lnTo>
                          <a:pt x="434155" y="33200"/>
                        </a:lnTo>
                        <a:lnTo>
                          <a:pt x="391476" y="15164"/>
                        </a:lnTo>
                        <a:lnTo>
                          <a:pt x="345706" y="3893"/>
                        </a:lnTo>
                        <a:lnTo>
                          <a:pt x="297459" y="0"/>
                        </a:lnTo>
                        <a:close/>
                      </a:path>
                    </a:pathLst>
                  </a:custGeom>
                  <a:solidFill>
                    <a:srgbClr val="DADADA"/>
                  </a:solidFill>
                </p:spPr>
                <p:txBody>
                  <a:bodyPr wrap="square" lIns="0" tIns="0" rIns="0" bIns="0" rtlCol="0"/>
                  <a:lstStyle/>
                  <a:p>
                    <a:endParaRPr lang="tr-TR"/>
                  </a:p>
                </p:txBody>
              </p:sp>
              <p:sp>
                <p:nvSpPr>
                  <p:cNvPr id="35" name="Metin kutusu 34">
                    <a:extLst>
                      <a:ext uri="{FF2B5EF4-FFF2-40B4-BE49-F238E27FC236}">
                        <a16:creationId xmlns:a16="http://schemas.microsoft.com/office/drawing/2014/main" id="{D0F0DFC4-AC62-4CFD-BE33-B1C056E5F894}"/>
                      </a:ext>
                    </a:extLst>
                  </p:cNvPr>
                  <p:cNvSpPr txBox="1"/>
                  <p:nvPr/>
                </p:nvSpPr>
                <p:spPr>
                  <a:xfrm>
                    <a:off x="11235115" y="882814"/>
                    <a:ext cx="1036257" cy="369488"/>
                  </a:xfrm>
                  <a:prstGeom prst="rect">
                    <a:avLst/>
                  </a:prstGeom>
                  <a:noFill/>
                </p:spPr>
                <p:txBody>
                  <a:bodyPr wrap="square" rtlCol="0">
                    <a:spAutoFit/>
                  </a:bodyPr>
                  <a:lstStyle/>
                  <a:p>
                    <a:pPr algn="ctr"/>
                    <a:r>
                      <a:rPr lang="tr-TR" sz="1400" b="1"/>
                      <a:t>221</a:t>
                    </a:r>
                    <a:r>
                      <a:rPr lang="tr-TR" sz="1200" b="1"/>
                      <a:t> </a:t>
                    </a:r>
                  </a:p>
                  <a:p>
                    <a:pPr algn="ctr"/>
                    <a:r>
                      <a:rPr lang="tr-TR" sz="1200" b="1"/>
                      <a:t>AMAÇ</a:t>
                    </a:r>
                    <a:endParaRPr lang="tr-TR" b="1"/>
                  </a:p>
                </p:txBody>
              </p:sp>
            </p:grpSp>
            <p:grpSp>
              <p:nvGrpSpPr>
                <p:cNvPr id="21" name="Grup 20">
                  <a:extLst>
                    <a:ext uri="{FF2B5EF4-FFF2-40B4-BE49-F238E27FC236}">
                      <a16:creationId xmlns:a16="http://schemas.microsoft.com/office/drawing/2014/main" id="{41A9E3A9-6ADD-4E48-95A5-AEC26EB29C3C}"/>
                    </a:ext>
                  </a:extLst>
                </p:cNvPr>
                <p:cNvGrpSpPr/>
                <p:nvPr/>
              </p:nvGrpSpPr>
              <p:grpSpPr>
                <a:xfrm>
                  <a:off x="11227585" y="2059762"/>
                  <a:ext cx="1069492" cy="1094753"/>
                  <a:chOff x="11227585" y="2059762"/>
                  <a:chExt cx="1069492" cy="1094753"/>
                </a:xfrm>
              </p:grpSpPr>
              <p:sp>
                <p:nvSpPr>
                  <p:cNvPr id="30" name="object 40">
                    <a:extLst>
                      <a:ext uri="{FF2B5EF4-FFF2-40B4-BE49-F238E27FC236}">
                        <a16:creationId xmlns:a16="http://schemas.microsoft.com/office/drawing/2014/main" id="{D3E09C9C-E348-4D80-A2CB-96691616B431}"/>
                      </a:ext>
                    </a:extLst>
                  </p:cNvPr>
                  <p:cNvSpPr/>
                  <p:nvPr/>
                </p:nvSpPr>
                <p:spPr>
                  <a:xfrm>
                    <a:off x="11227585" y="2059762"/>
                    <a:ext cx="1069492" cy="1094753"/>
                  </a:xfrm>
                  <a:custGeom>
                    <a:avLst/>
                    <a:gdLst/>
                    <a:ahLst/>
                    <a:cxnLst/>
                    <a:rect l="l" t="t" r="r" b="b"/>
                    <a:pathLst>
                      <a:path w="775970" h="775335">
                        <a:moveTo>
                          <a:pt x="680834" y="658685"/>
                        </a:moveTo>
                        <a:lnTo>
                          <a:pt x="645083" y="622935"/>
                        </a:lnTo>
                        <a:lnTo>
                          <a:pt x="609447" y="654062"/>
                        </a:lnTo>
                        <a:lnTo>
                          <a:pt x="570852" y="679526"/>
                        </a:lnTo>
                        <a:lnTo>
                          <a:pt x="529894" y="699338"/>
                        </a:lnTo>
                        <a:lnTo>
                          <a:pt x="487172" y="713486"/>
                        </a:lnTo>
                        <a:lnTo>
                          <a:pt x="443255" y="721969"/>
                        </a:lnTo>
                        <a:lnTo>
                          <a:pt x="398754" y="724801"/>
                        </a:lnTo>
                        <a:lnTo>
                          <a:pt x="354241" y="721969"/>
                        </a:lnTo>
                        <a:lnTo>
                          <a:pt x="310337" y="713486"/>
                        </a:lnTo>
                        <a:lnTo>
                          <a:pt x="267601" y="699338"/>
                        </a:lnTo>
                        <a:lnTo>
                          <a:pt x="226644" y="679526"/>
                        </a:lnTo>
                        <a:lnTo>
                          <a:pt x="188048" y="654062"/>
                        </a:lnTo>
                        <a:lnTo>
                          <a:pt x="152425" y="622935"/>
                        </a:lnTo>
                        <a:lnTo>
                          <a:pt x="122059" y="588352"/>
                        </a:lnTo>
                        <a:lnTo>
                          <a:pt x="96812" y="550583"/>
                        </a:lnTo>
                        <a:lnTo>
                          <a:pt x="76847" y="510070"/>
                        </a:lnTo>
                        <a:lnTo>
                          <a:pt x="62369" y="467283"/>
                        </a:lnTo>
                        <a:lnTo>
                          <a:pt x="53543" y="422643"/>
                        </a:lnTo>
                        <a:lnTo>
                          <a:pt x="50558" y="376605"/>
                        </a:lnTo>
                        <a:lnTo>
                          <a:pt x="53543" y="330568"/>
                        </a:lnTo>
                        <a:lnTo>
                          <a:pt x="62369" y="285927"/>
                        </a:lnTo>
                        <a:lnTo>
                          <a:pt x="76847" y="243128"/>
                        </a:lnTo>
                        <a:lnTo>
                          <a:pt x="96812" y="202615"/>
                        </a:lnTo>
                        <a:lnTo>
                          <a:pt x="122059" y="164846"/>
                        </a:lnTo>
                        <a:lnTo>
                          <a:pt x="152425" y="130263"/>
                        </a:lnTo>
                        <a:lnTo>
                          <a:pt x="116674" y="94526"/>
                        </a:lnTo>
                        <a:lnTo>
                          <a:pt x="81902" y="134137"/>
                        </a:lnTo>
                        <a:lnTo>
                          <a:pt x="52984" y="177393"/>
                        </a:lnTo>
                        <a:lnTo>
                          <a:pt x="30124" y="223774"/>
                        </a:lnTo>
                        <a:lnTo>
                          <a:pt x="13525" y="272783"/>
                        </a:lnTo>
                        <a:lnTo>
                          <a:pt x="3416" y="323900"/>
                        </a:lnTo>
                        <a:lnTo>
                          <a:pt x="0" y="376605"/>
                        </a:lnTo>
                        <a:lnTo>
                          <a:pt x="3416" y="429310"/>
                        </a:lnTo>
                        <a:lnTo>
                          <a:pt x="13525" y="480428"/>
                        </a:lnTo>
                        <a:lnTo>
                          <a:pt x="30124" y="529437"/>
                        </a:lnTo>
                        <a:lnTo>
                          <a:pt x="52984" y="575818"/>
                        </a:lnTo>
                        <a:lnTo>
                          <a:pt x="81902" y="619074"/>
                        </a:lnTo>
                        <a:lnTo>
                          <a:pt x="116674" y="658685"/>
                        </a:lnTo>
                        <a:lnTo>
                          <a:pt x="157467" y="694321"/>
                        </a:lnTo>
                        <a:lnTo>
                          <a:pt x="201663" y="723493"/>
                        </a:lnTo>
                        <a:lnTo>
                          <a:pt x="248564" y="746175"/>
                        </a:lnTo>
                        <a:lnTo>
                          <a:pt x="297497" y="762368"/>
                        </a:lnTo>
                        <a:lnTo>
                          <a:pt x="347789" y="772096"/>
                        </a:lnTo>
                        <a:lnTo>
                          <a:pt x="398754" y="775335"/>
                        </a:lnTo>
                        <a:lnTo>
                          <a:pt x="449719" y="772096"/>
                        </a:lnTo>
                        <a:lnTo>
                          <a:pt x="500011" y="762368"/>
                        </a:lnTo>
                        <a:lnTo>
                          <a:pt x="548944" y="746175"/>
                        </a:lnTo>
                        <a:lnTo>
                          <a:pt x="595845" y="723493"/>
                        </a:lnTo>
                        <a:lnTo>
                          <a:pt x="640029" y="694321"/>
                        </a:lnTo>
                        <a:lnTo>
                          <a:pt x="680834" y="658685"/>
                        </a:lnTo>
                        <a:close/>
                      </a:path>
                      <a:path w="775970" h="775335">
                        <a:moveTo>
                          <a:pt x="775360" y="354304"/>
                        </a:moveTo>
                        <a:lnTo>
                          <a:pt x="770140" y="309956"/>
                        </a:lnTo>
                        <a:lnTo>
                          <a:pt x="759688" y="266382"/>
                        </a:lnTo>
                        <a:lnTo>
                          <a:pt x="744016" y="224066"/>
                        </a:lnTo>
                        <a:lnTo>
                          <a:pt x="723112" y="183502"/>
                        </a:lnTo>
                        <a:lnTo>
                          <a:pt x="696988" y="145224"/>
                        </a:lnTo>
                        <a:lnTo>
                          <a:pt x="665645" y="109702"/>
                        </a:lnTo>
                        <a:lnTo>
                          <a:pt x="630123" y="78359"/>
                        </a:lnTo>
                        <a:lnTo>
                          <a:pt x="591832" y="52235"/>
                        </a:lnTo>
                        <a:lnTo>
                          <a:pt x="551281" y="31343"/>
                        </a:lnTo>
                        <a:lnTo>
                          <a:pt x="508952" y="15671"/>
                        </a:lnTo>
                        <a:lnTo>
                          <a:pt x="465378" y="5219"/>
                        </a:lnTo>
                        <a:lnTo>
                          <a:pt x="421043" y="0"/>
                        </a:lnTo>
                        <a:lnTo>
                          <a:pt x="376453" y="0"/>
                        </a:lnTo>
                        <a:lnTo>
                          <a:pt x="332117" y="5219"/>
                        </a:lnTo>
                        <a:lnTo>
                          <a:pt x="288544" y="15671"/>
                        </a:lnTo>
                        <a:lnTo>
                          <a:pt x="246214" y="31343"/>
                        </a:lnTo>
                        <a:lnTo>
                          <a:pt x="205663" y="52235"/>
                        </a:lnTo>
                        <a:lnTo>
                          <a:pt x="167373" y="78359"/>
                        </a:lnTo>
                        <a:lnTo>
                          <a:pt x="131864" y="109702"/>
                        </a:lnTo>
                        <a:lnTo>
                          <a:pt x="137236" y="115074"/>
                        </a:lnTo>
                        <a:lnTo>
                          <a:pt x="172034" y="84366"/>
                        </a:lnTo>
                        <a:lnTo>
                          <a:pt x="209550" y="58762"/>
                        </a:lnTo>
                        <a:lnTo>
                          <a:pt x="249288" y="38290"/>
                        </a:lnTo>
                        <a:lnTo>
                          <a:pt x="290753" y="22923"/>
                        </a:lnTo>
                        <a:lnTo>
                          <a:pt x="333463" y="12687"/>
                        </a:lnTo>
                        <a:lnTo>
                          <a:pt x="376897" y="7569"/>
                        </a:lnTo>
                        <a:lnTo>
                          <a:pt x="420598" y="7569"/>
                        </a:lnTo>
                        <a:lnTo>
                          <a:pt x="464045" y="12687"/>
                        </a:lnTo>
                        <a:lnTo>
                          <a:pt x="506742" y="22923"/>
                        </a:lnTo>
                        <a:lnTo>
                          <a:pt x="548220" y="38277"/>
                        </a:lnTo>
                        <a:lnTo>
                          <a:pt x="587959" y="58750"/>
                        </a:lnTo>
                        <a:lnTo>
                          <a:pt x="625475" y="84353"/>
                        </a:lnTo>
                        <a:lnTo>
                          <a:pt x="660285" y="115062"/>
                        </a:lnTo>
                        <a:lnTo>
                          <a:pt x="690994" y="149872"/>
                        </a:lnTo>
                        <a:lnTo>
                          <a:pt x="716597" y="187388"/>
                        </a:lnTo>
                        <a:lnTo>
                          <a:pt x="737082" y="227126"/>
                        </a:lnTo>
                        <a:lnTo>
                          <a:pt x="752436" y="268605"/>
                        </a:lnTo>
                        <a:lnTo>
                          <a:pt x="762673" y="311302"/>
                        </a:lnTo>
                        <a:lnTo>
                          <a:pt x="767791" y="354749"/>
                        </a:lnTo>
                        <a:lnTo>
                          <a:pt x="767791" y="398449"/>
                        </a:lnTo>
                        <a:lnTo>
                          <a:pt x="762673" y="441896"/>
                        </a:lnTo>
                        <a:lnTo>
                          <a:pt x="752436" y="484593"/>
                        </a:lnTo>
                        <a:lnTo>
                          <a:pt x="737082" y="526072"/>
                        </a:lnTo>
                        <a:lnTo>
                          <a:pt x="716597" y="565810"/>
                        </a:lnTo>
                        <a:lnTo>
                          <a:pt x="690994" y="603326"/>
                        </a:lnTo>
                        <a:lnTo>
                          <a:pt x="660285" y="638124"/>
                        </a:lnTo>
                        <a:lnTo>
                          <a:pt x="665645" y="643483"/>
                        </a:lnTo>
                        <a:lnTo>
                          <a:pt x="696988" y="607974"/>
                        </a:lnTo>
                        <a:lnTo>
                          <a:pt x="723112" y="569683"/>
                        </a:lnTo>
                        <a:lnTo>
                          <a:pt x="744016" y="529132"/>
                        </a:lnTo>
                        <a:lnTo>
                          <a:pt x="759688" y="486803"/>
                        </a:lnTo>
                        <a:lnTo>
                          <a:pt x="770140" y="443230"/>
                        </a:lnTo>
                        <a:lnTo>
                          <a:pt x="775360" y="398881"/>
                        </a:lnTo>
                        <a:lnTo>
                          <a:pt x="775360" y="354304"/>
                        </a:lnTo>
                        <a:close/>
                      </a:path>
                    </a:pathLst>
                  </a:custGeom>
                  <a:solidFill>
                    <a:srgbClr val="00B0F0"/>
                  </a:solidFill>
                </p:spPr>
                <p:txBody>
                  <a:bodyPr wrap="square" lIns="0" tIns="0" rIns="0" bIns="0" rtlCol="0"/>
                  <a:lstStyle/>
                  <a:p>
                    <a:endParaRPr lang="tr-TR"/>
                  </a:p>
                </p:txBody>
              </p:sp>
              <p:sp>
                <p:nvSpPr>
                  <p:cNvPr id="31" name="object 41">
                    <a:extLst>
                      <a:ext uri="{FF2B5EF4-FFF2-40B4-BE49-F238E27FC236}">
                        <a16:creationId xmlns:a16="http://schemas.microsoft.com/office/drawing/2014/main" id="{900725B4-D4D6-4A0C-BADD-FCD27E0AA5A8}"/>
                      </a:ext>
                    </a:extLst>
                  </p:cNvPr>
                  <p:cNvSpPr/>
                  <p:nvPr/>
                </p:nvSpPr>
                <p:spPr>
                  <a:xfrm>
                    <a:off x="11369555" y="2166480"/>
                    <a:ext cx="820060" cy="840117"/>
                  </a:xfrm>
                  <a:custGeom>
                    <a:avLst/>
                    <a:gdLst/>
                    <a:ahLst/>
                    <a:cxnLst/>
                    <a:rect l="l" t="t" r="r" b="b"/>
                    <a:pathLst>
                      <a:path w="594995" h="594995">
                        <a:moveTo>
                          <a:pt x="297459" y="0"/>
                        </a:moveTo>
                        <a:lnTo>
                          <a:pt x="249208" y="3893"/>
                        </a:lnTo>
                        <a:lnTo>
                          <a:pt x="203437" y="15164"/>
                        </a:lnTo>
                        <a:lnTo>
                          <a:pt x="160757" y="33200"/>
                        </a:lnTo>
                        <a:lnTo>
                          <a:pt x="121781" y="57390"/>
                        </a:lnTo>
                        <a:lnTo>
                          <a:pt x="87122" y="87122"/>
                        </a:lnTo>
                        <a:lnTo>
                          <a:pt x="57390" y="121781"/>
                        </a:lnTo>
                        <a:lnTo>
                          <a:pt x="33200" y="160757"/>
                        </a:lnTo>
                        <a:lnTo>
                          <a:pt x="15164" y="203437"/>
                        </a:lnTo>
                        <a:lnTo>
                          <a:pt x="3893" y="249208"/>
                        </a:lnTo>
                        <a:lnTo>
                          <a:pt x="0" y="297459"/>
                        </a:lnTo>
                        <a:lnTo>
                          <a:pt x="3893" y="345710"/>
                        </a:lnTo>
                        <a:lnTo>
                          <a:pt x="15164" y="391481"/>
                        </a:lnTo>
                        <a:lnTo>
                          <a:pt x="33200" y="434161"/>
                        </a:lnTo>
                        <a:lnTo>
                          <a:pt x="57390" y="473137"/>
                        </a:lnTo>
                        <a:lnTo>
                          <a:pt x="87122" y="507796"/>
                        </a:lnTo>
                        <a:lnTo>
                          <a:pt x="121781" y="537527"/>
                        </a:lnTo>
                        <a:lnTo>
                          <a:pt x="160757" y="561717"/>
                        </a:lnTo>
                        <a:lnTo>
                          <a:pt x="203437" y="579754"/>
                        </a:lnTo>
                        <a:lnTo>
                          <a:pt x="249208" y="591025"/>
                        </a:lnTo>
                        <a:lnTo>
                          <a:pt x="297459" y="594918"/>
                        </a:lnTo>
                        <a:lnTo>
                          <a:pt x="345706" y="591025"/>
                        </a:lnTo>
                        <a:lnTo>
                          <a:pt x="391476" y="579754"/>
                        </a:lnTo>
                        <a:lnTo>
                          <a:pt x="434155" y="561717"/>
                        </a:lnTo>
                        <a:lnTo>
                          <a:pt x="473131" y="537527"/>
                        </a:lnTo>
                        <a:lnTo>
                          <a:pt x="507792" y="507796"/>
                        </a:lnTo>
                        <a:lnTo>
                          <a:pt x="537524" y="473137"/>
                        </a:lnTo>
                        <a:lnTo>
                          <a:pt x="561715" y="434161"/>
                        </a:lnTo>
                        <a:lnTo>
                          <a:pt x="579753" y="391481"/>
                        </a:lnTo>
                        <a:lnTo>
                          <a:pt x="591025" y="345710"/>
                        </a:lnTo>
                        <a:lnTo>
                          <a:pt x="594918" y="297459"/>
                        </a:lnTo>
                        <a:lnTo>
                          <a:pt x="591025" y="249208"/>
                        </a:lnTo>
                        <a:lnTo>
                          <a:pt x="579753" y="203437"/>
                        </a:lnTo>
                        <a:lnTo>
                          <a:pt x="561715" y="160757"/>
                        </a:lnTo>
                        <a:lnTo>
                          <a:pt x="537524" y="121781"/>
                        </a:lnTo>
                        <a:lnTo>
                          <a:pt x="507792" y="87122"/>
                        </a:lnTo>
                        <a:lnTo>
                          <a:pt x="473131" y="57390"/>
                        </a:lnTo>
                        <a:lnTo>
                          <a:pt x="434155" y="33200"/>
                        </a:lnTo>
                        <a:lnTo>
                          <a:pt x="391476" y="15164"/>
                        </a:lnTo>
                        <a:lnTo>
                          <a:pt x="345706" y="3893"/>
                        </a:lnTo>
                        <a:lnTo>
                          <a:pt x="297459" y="0"/>
                        </a:lnTo>
                        <a:close/>
                      </a:path>
                    </a:pathLst>
                  </a:custGeom>
                  <a:solidFill>
                    <a:srgbClr val="DADADA"/>
                  </a:solidFill>
                </p:spPr>
                <p:txBody>
                  <a:bodyPr wrap="square" lIns="0" tIns="0" rIns="0" bIns="0" rtlCol="0"/>
                  <a:lstStyle/>
                  <a:p>
                    <a:endParaRPr lang="tr-TR"/>
                  </a:p>
                </p:txBody>
              </p:sp>
              <p:sp>
                <p:nvSpPr>
                  <p:cNvPr id="32" name="Metin kutusu 31">
                    <a:extLst>
                      <a:ext uri="{FF2B5EF4-FFF2-40B4-BE49-F238E27FC236}">
                        <a16:creationId xmlns:a16="http://schemas.microsoft.com/office/drawing/2014/main" id="{6202B39A-C9BE-465C-8C98-45E64FA7D200}"/>
                      </a:ext>
                    </a:extLst>
                  </p:cNvPr>
                  <p:cNvSpPr txBox="1"/>
                  <p:nvPr/>
                </p:nvSpPr>
                <p:spPr>
                  <a:xfrm>
                    <a:off x="11244839" y="2354014"/>
                    <a:ext cx="1036257" cy="392580"/>
                  </a:xfrm>
                  <a:prstGeom prst="rect">
                    <a:avLst/>
                  </a:prstGeom>
                  <a:noFill/>
                </p:spPr>
                <p:txBody>
                  <a:bodyPr wrap="square" rtlCol="0">
                    <a:spAutoFit/>
                  </a:bodyPr>
                  <a:lstStyle/>
                  <a:p>
                    <a:pPr algn="ctr"/>
                    <a:r>
                      <a:rPr lang="tr-TR" sz="1400" b="1" dirty="0"/>
                      <a:t>1.314 </a:t>
                    </a:r>
                  </a:p>
                  <a:p>
                    <a:pPr algn="ctr"/>
                    <a:r>
                      <a:rPr lang="tr-TR" sz="1400" b="1" dirty="0"/>
                      <a:t>HEDEF</a:t>
                    </a:r>
                  </a:p>
                </p:txBody>
              </p:sp>
            </p:grpSp>
            <p:grpSp>
              <p:nvGrpSpPr>
                <p:cNvPr id="22" name="Grup 21">
                  <a:extLst>
                    <a:ext uri="{FF2B5EF4-FFF2-40B4-BE49-F238E27FC236}">
                      <a16:creationId xmlns:a16="http://schemas.microsoft.com/office/drawing/2014/main" id="{B0E5F61D-EDCB-4433-9991-1FAB64448EDE}"/>
                    </a:ext>
                  </a:extLst>
                </p:cNvPr>
                <p:cNvGrpSpPr/>
                <p:nvPr/>
              </p:nvGrpSpPr>
              <p:grpSpPr>
                <a:xfrm>
                  <a:off x="11218498" y="3467810"/>
                  <a:ext cx="1083349" cy="1094753"/>
                  <a:chOff x="11105718" y="4068841"/>
                  <a:chExt cx="1083349" cy="1094753"/>
                </a:xfrm>
              </p:grpSpPr>
              <p:sp>
                <p:nvSpPr>
                  <p:cNvPr id="27" name="object 40">
                    <a:extLst>
                      <a:ext uri="{FF2B5EF4-FFF2-40B4-BE49-F238E27FC236}">
                        <a16:creationId xmlns:a16="http://schemas.microsoft.com/office/drawing/2014/main" id="{F4ECF226-D200-4D92-838B-3221803ADD09}"/>
                      </a:ext>
                    </a:extLst>
                  </p:cNvPr>
                  <p:cNvSpPr/>
                  <p:nvPr/>
                </p:nvSpPr>
                <p:spPr>
                  <a:xfrm>
                    <a:off x="11105718" y="4068841"/>
                    <a:ext cx="1069492" cy="1094753"/>
                  </a:xfrm>
                  <a:custGeom>
                    <a:avLst/>
                    <a:gdLst/>
                    <a:ahLst/>
                    <a:cxnLst/>
                    <a:rect l="l" t="t" r="r" b="b"/>
                    <a:pathLst>
                      <a:path w="775970" h="775335">
                        <a:moveTo>
                          <a:pt x="680834" y="658685"/>
                        </a:moveTo>
                        <a:lnTo>
                          <a:pt x="645083" y="622935"/>
                        </a:lnTo>
                        <a:lnTo>
                          <a:pt x="609447" y="654062"/>
                        </a:lnTo>
                        <a:lnTo>
                          <a:pt x="570852" y="679526"/>
                        </a:lnTo>
                        <a:lnTo>
                          <a:pt x="529894" y="699338"/>
                        </a:lnTo>
                        <a:lnTo>
                          <a:pt x="487172" y="713486"/>
                        </a:lnTo>
                        <a:lnTo>
                          <a:pt x="443255" y="721969"/>
                        </a:lnTo>
                        <a:lnTo>
                          <a:pt x="398754" y="724801"/>
                        </a:lnTo>
                        <a:lnTo>
                          <a:pt x="354241" y="721969"/>
                        </a:lnTo>
                        <a:lnTo>
                          <a:pt x="310337" y="713486"/>
                        </a:lnTo>
                        <a:lnTo>
                          <a:pt x="267601" y="699338"/>
                        </a:lnTo>
                        <a:lnTo>
                          <a:pt x="226644" y="679526"/>
                        </a:lnTo>
                        <a:lnTo>
                          <a:pt x="188048" y="654062"/>
                        </a:lnTo>
                        <a:lnTo>
                          <a:pt x="152425" y="622935"/>
                        </a:lnTo>
                        <a:lnTo>
                          <a:pt x="122059" y="588352"/>
                        </a:lnTo>
                        <a:lnTo>
                          <a:pt x="96812" y="550583"/>
                        </a:lnTo>
                        <a:lnTo>
                          <a:pt x="76847" y="510070"/>
                        </a:lnTo>
                        <a:lnTo>
                          <a:pt x="62369" y="467283"/>
                        </a:lnTo>
                        <a:lnTo>
                          <a:pt x="53543" y="422643"/>
                        </a:lnTo>
                        <a:lnTo>
                          <a:pt x="50558" y="376605"/>
                        </a:lnTo>
                        <a:lnTo>
                          <a:pt x="53543" y="330568"/>
                        </a:lnTo>
                        <a:lnTo>
                          <a:pt x="62369" y="285927"/>
                        </a:lnTo>
                        <a:lnTo>
                          <a:pt x="76847" y="243128"/>
                        </a:lnTo>
                        <a:lnTo>
                          <a:pt x="96812" y="202615"/>
                        </a:lnTo>
                        <a:lnTo>
                          <a:pt x="122059" y="164846"/>
                        </a:lnTo>
                        <a:lnTo>
                          <a:pt x="152425" y="130263"/>
                        </a:lnTo>
                        <a:lnTo>
                          <a:pt x="116674" y="94526"/>
                        </a:lnTo>
                        <a:lnTo>
                          <a:pt x="81902" y="134137"/>
                        </a:lnTo>
                        <a:lnTo>
                          <a:pt x="52984" y="177393"/>
                        </a:lnTo>
                        <a:lnTo>
                          <a:pt x="30124" y="223774"/>
                        </a:lnTo>
                        <a:lnTo>
                          <a:pt x="13525" y="272783"/>
                        </a:lnTo>
                        <a:lnTo>
                          <a:pt x="3416" y="323900"/>
                        </a:lnTo>
                        <a:lnTo>
                          <a:pt x="0" y="376605"/>
                        </a:lnTo>
                        <a:lnTo>
                          <a:pt x="3416" y="429310"/>
                        </a:lnTo>
                        <a:lnTo>
                          <a:pt x="13525" y="480428"/>
                        </a:lnTo>
                        <a:lnTo>
                          <a:pt x="30124" y="529437"/>
                        </a:lnTo>
                        <a:lnTo>
                          <a:pt x="52984" y="575818"/>
                        </a:lnTo>
                        <a:lnTo>
                          <a:pt x="81902" y="619074"/>
                        </a:lnTo>
                        <a:lnTo>
                          <a:pt x="116674" y="658685"/>
                        </a:lnTo>
                        <a:lnTo>
                          <a:pt x="157467" y="694321"/>
                        </a:lnTo>
                        <a:lnTo>
                          <a:pt x="201663" y="723493"/>
                        </a:lnTo>
                        <a:lnTo>
                          <a:pt x="248564" y="746175"/>
                        </a:lnTo>
                        <a:lnTo>
                          <a:pt x="297497" y="762368"/>
                        </a:lnTo>
                        <a:lnTo>
                          <a:pt x="347789" y="772096"/>
                        </a:lnTo>
                        <a:lnTo>
                          <a:pt x="398754" y="775335"/>
                        </a:lnTo>
                        <a:lnTo>
                          <a:pt x="449719" y="772096"/>
                        </a:lnTo>
                        <a:lnTo>
                          <a:pt x="500011" y="762368"/>
                        </a:lnTo>
                        <a:lnTo>
                          <a:pt x="548944" y="746175"/>
                        </a:lnTo>
                        <a:lnTo>
                          <a:pt x="595845" y="723493"/>
                        </a:lnTo>
                        <a:lnTo>
                          <a:pt x="640029" y="694321"/>
                        </a:lnTo>
                        <a:lnTo>
                          <a:pt x="680834" y="658685"/>
                        </a:lnTo>
                        <a:close/>
                      </a:path>
                      <a:path w="775970" h="775335">
                        <a:moveTo>
                          <a:pt x="775360" y="354304"/>
                        </a:moveTo>
                        <a:lnTo>
                          <a:pt x="770140" y="309956"/>
                        </a:lnTo>
                        <a:lnTo>
                          <a:pt x="759688" y="266382"/>
                        </a:lnTo>
                        <a:lnTo>
                          <a:pt x="744016" y="224066"/>
                        </a:lnTo>
                        <a:lnTo>
                          <a:pt x="723112" y="183502"/>
                        </a:lnTo>
                        <a:lnTo>
                          <a:pt x="696988" y="145224"/>
                        </a:lnTo>
                        <a:lnTo>
                          <a:pt x="665645" y="109702"/>
                        </a:lnTo>
                        <a:lnTo>
                          <a:pt x="630123" y="78359"/>
                        </a:lnTo>
                        <a:lnTo>
                          <a:pt x="591832" y="52235"/>
                        </a:lnTo>
                        <a:lnTo>
                          <a:pt x="551281" y="31343"/>
                        </a:lnTo>
                        <a:lnTo>
                          <a:pt x="508952" y="15671"/>
                        </a:lnTo>
                        <a:lnTo>
                          <a:pt x="465378" y="5219"/>
                        </a:lnTo>
                        <a:lnTo>
                          <a:pt x="421043" y="0"/>
                        </a:lnTo>
                        <a:lnTo>
                          <a:pt x="376453" y="0"/>
                        </a:lnTo>
                        <a:lnTo>
                          <a:pt x="332117" y="5219"/>
                        </a:lnTo>
                        <a:lnTo>
                          <a:pt x="288544" y="15671"/>
                        </a:lnTo>
                        <a:lnTo>
                          <a:pt x="246214" y="31343"/>
                        </a:lnTo>
                        <a:lnTo>
                          <a:pt x="205663" y="52235"/>
                        </a:lnTo>
                        <a:lnTo>
                          <a:pt x="167373" y="78359"/>
                        </a:lnTo>
                        <a:lnTo>
                          <a:pt x="131864" y="109702"/>
                        </a:lnTo>
                        <a:lnTo>
                          <a:pt x="137236" y="115074"/>
                        </a:lnTo>
                        <a:lnTo>
                          <a:pt x="172034" y="84366"/>
                        </a:lnTo>
                        <a:lnTo>
                          <a:pt x="209550" y="58762"/>
                        </a:lnTo>
                        <a:lnTo>
                          <a:pt x="249288" y="38290"/>
                        </a:lnTo>
                        <a:lnTo>
                          <a:pt x="290753" y="22923"/>
                        </a:lnTo>
                        <a:lnTo>
                          <a:pt x="333463" y="12687"/>
                        </a:lnTo>
                        <a:lnTo>
                          <a:pt x="376897" y="7569"/>
                        </a:lnTo>
                        <a:lnTo>
                          <a:pt x="420598" y="7569"/>
                        </a:lnTo>
                        <a:lnTo>
                          <a:pt x="464045" y="12687"/>
                        </a:lnTo>
                        <a:lnTo>
                          <a:pt x="506742" y="22923"/>
                        </a:lnTo>
                        <a:lnTo>
                          <a:pt x="548220" y="38277"/>
                        </a:lnTo>
                        <a:lnTo>
                          <a:pt x="587959" y="58750"/>
                        </a:lnTo>
                        <a:lnTo>
                          <a:pt x="625475" y="84353"/>
                        </a:lnTo>
                        <a:lnTo>
                          <a:pt x="660285" y="115062"/>
                        </a:lnTo>
                        <a:lnTo>
                          <a:pt x="690994" y="149872"/>
                        </a:lnTo>
                        <a:lnTo>
                          <a:pt x="716597" y="187388"/>
                        </a:lnTo>
                        <a:lnTo>
                          <a:pt x="737082" y="227126"/>
                        </a:lnTo>
                        <a:lnTo>
                          <a:pt x="752436" y="268605"/>
                        </a:lnTo>
                        <a:lnTo>
                          <a:pt x="762673" y="311302"/>
                        </a:lnTo>
                        <a:lnTo>
                          <a:pt x="767791" y="354749"/>
                        </a:lnTo>
                        <a:lnTo>
                          <a:pt x="767791" y="398449"/>
                        </a:lnTo>
                        <a:lnTo>
                          <a:pt x="762673" y="441896"/>
                        </a:lnTo>
                        <a:lnTo>
                          <a:pt x="752436" y="484593"/>
                        </a:lnTo>
                        <a:lnTo>
                          <a:pt x="737082" y="526072"/>
                        </a:lnTo>
                        <a:lnTo>
                          <a:pt x="716597" y="565810"/>
                        </a:lnTo>
                        <a:lnTo>
                          <a:pt x="690994" y="603326"/>
                        </a:lnTo>
                        <a:lnTo>
                          <a:pt x="660285" y="638124"/>
                        </a:lnTo>
                        <a:lnTo>
                          <a:pt x="665645" y="643483"/>
                        </a:lnTo>
                        <a:lnTo>
                          <a:pt x="696988" y="607974"/>
                        </a:lnTo>
                        <a:lnTo>
                          <a:pt x="723112" y="569683"/>
                        </a:lnTo>
                        <a:lnTo>
                          <a:pt x="744016" y="529132"/>
                        </a:lnTo>
                        <a:lnTo>
                          <a:pt x="759688" y="486803"/>
                        </a:lnTo>
                        <a:lnTo>
                          <a:pt x="770140" y="443230"/>
                        </a:lnTo>
                        <a:lnTo>
                          <a:pt x="775360" y="398881"/>
                        </a:lnTo>
                        <a:lnTo>
                          <a:pt x="775360" y="354304"/>
                        </a:lnTo>
                        <a:close/>
                      </a:path>
                    </a:pathLst>
                  </a:custGeom>
                  <a:solidFill>
                    <a:srgbClr val="00B0F0"/>
                  </a:solidFill>
                </p:spPr>
                <p:txBody>
                  <a:bodyPr wrap="square" lIns="0" tIns="0" rIns="0" bIns="0" rtlCol="0"/>
                  <a:lstStyle/>
                  <a:p>
                    <a:endParaRPr lang="tr-TR"/>
                  </a:p>
                </p:txBody>
              </p:sp>
              <p:sp>
                <p:nvSpPr>
                  <p:cNvPr id="28" name="object 41">
                    <a:extLst>
                      <a:ext uri="{FF2B5EF4-FFF2-40B4-BE49-F238E27FC236}">
                        <a16:creationId xmlns:a16="http://schemas.microsoft.com/office/drawing/2014/main" id="{DFF239F1-C8E8-4DDD-8EF7-045A24295773}"/>
                      </a:ext>
                    </a:extLst>
                  </p:cNvPr>
                  <p:cNvSpPr/>
                  <p:nvPr/>
                </p:nvSpPr>
                <p:spPr>
                  <a:xfrm>
                    <a:off x="11248635" y="4179158"/>
                    <a:ext cx="820060" cy="840117"/>
                  </a:xfrm>
                  <a:custGeom>
                    <a:avLst/>
                    <a:gdLst/>
                    <a:ahLst/>
                    <a:cxnLst/>
                    <a:rect l="l" t="t" r="r" b="b"/>
                    <a:pathLst>
                      <a:path w="594995" h="594995">
                        <a:moveTo>
                          <a:pt x="297459" y="0"/>
                        </a:moveTo>
                        <a:lnTo>
                          <a:pt x="249208" y="3893"/>
                        </a:lnTo>
                        <a:lnTo>
                          <a:pt x="203437" y="15164"/>
                        </a:lnTo>
                        <a:lnTo>
                          <a:pt x="160757" y="33200"/>
                        </a:lnTo>
                        <a:lnTo>
                          <a:pt x="121781" y="57390"/>
                        </a:lnTo>
                        <a:lnTo>
                          <a:pt x="87122" y="87122"/>
                        </a:lnTo>
                        <a:lnTo>
                          <a:pt x="57390" y="121781"/>
                        </a:lnTo>
                        <a:lnTo>
                          <a:pt x="33200" y="160757"/>
                        </a:lnTo>
                        <a:lnTo>
                          <a:pt x="15164" y="203437"/>
                        </a:lnTo>
                        <a:lnTo>
                          <a:pt x="3893" y="249208"/>
                        </a:lnTo>
                        <a:lnTo>
                          <a:pt x="0" y="297459"/>
                        </a:lnTo>
                        <a:lnTo>
                          <a:pt x="3893" y="345710"/>
                        </a:lnTo>
                        <a:lnTo>
                          <a:pt x="15164" y="391481"/>
                        </a:lnTo>
                        <a:lnTo>
                          <a:pt x="33200" y="434161"/>
                        </a:lnTo>
                        <a:lnTo>
                          <a:pt x="57390" y="473137"/>
                        </a:lnTo>
                        <a:lnTo>
                          <a:pt x="87122" y="507796"/>
                        </a:lnTo>
                        <a:lnTo>
                          <a:pt x="121781" y="537527"/>
                        </a:lnTo>
                        <a:lnTo>
                          <a:pt x="160757" y="561717"/>
                        </a:lnTo>
                        <a:lnTo>
                          <a:pt x="203437" y="579754"/>
                        </a:lnTo>
                        <a:lnTo>
                          <a:pt x="249208" y="591025"/>
                        </a:lnTo>
                        <a:lnTo>
                          <a:pt x="297459" y="594918"/>
                        </a:lnTo>
                        <a:lnTo>
                          <a:pt x="345706" y="591025"/>
                        </a:lnTo>
                        <a:lnTo>
                          <a:pt x="391476" y="579754"/>
                        </a:lnTo>
                        <a:lnTo>
                          <a:pt x="434155" y="561717"/>
                        </a:lnTo>
                        <a:lnTo>
                          <a:pt x="473131" y="537527"/>
                        </a:lnTo>
                        <a:lnTo>
                          <a:pt x="507792" y="507796"/>
                        </a:lnTo>
                        <a:lnTo>
                          <a:pt x="537524" y="473137"/>
                        </a:lnTo>
                        <a:lnTo>
                          <a:pt x="561715" y="434161"/>
                        </a:lnTo>
                        <a:lnTo>
                          <a:pt x="579753" y="391481"/>
                        </a:lnTo>
                        <a:lnTo>
                          <a:pt x="591025" y="345710"/>
                        </a:lnTo>
                        <a:lnTo>
                          <a:pt x="594918" y="297459"/>
                        </a:lnTo>
                        <a:lnTo>
                          <a:pt x="591025" y="249208"/>
                        </a:lnTo>
                        <a:lnTo>
                          <a:pt x="579753" y="203437"/>
                        </a:lnTo>
                        <a:lnTo>
                          <a:pt x="561715" y="160757"/>
                        </a:lnTo>
                        <a:lnTo>
                          <a:pt x="537524" y="121781"/>
                        </a:lnTo>
                        <a:lnTo>
                          <a:pt x="507792" y="87122"/>
                        </a:lnTo>
                        <a:lnTo>
                          <a:pt x="473131" y="57390"/>
                        </a:lnTo>
                        <a:lnTo>
                          <a:pt x="434155" y="33200"/>
                        </a:lnTo>
                        <a:lnTo>
                          <a:pt x="391476" y="15164"/>
                        </a:lnTo>
                        <a:lnTo>
                          <a:pt x="345706" y="3893"/>
                        </a:lnTo>
                        <a:lnTo>
                          <a:pt x="297459" y="0"/>
                        </a:lnTo>
                        <a:close/>
                      </a:path>
                    </a:pathLst>
                  </a:custGeom>
                  <a:solidFill>
                    <a:srgbClr val="DADADA"/>
                  </a:solidFill>
                </p:spPr>
                <p:txBody>
                  <a:bodyPr wrap="square" lIns="0" tIns="0" rIns="0" bIns="0" rtlCol="0"/>
                  <a:lstStyle/>
                  <a:p>
                    <a:endParaRPr lang="tr-TR"/>
                  </a:p>
                </p:txBody>
              </p:sp>
              <p:sp>
                <p:nvSpPr>
                  <p:cNvPr id="29" name="Metin kutusu 28">
                    <a:extLst>
                      <a:ext uri="{FF2B5EF4-FFF2-40B4-BE49-F238E27FC236}">
                        <a16:creationId xmlns:a16="http://schemas.microsoft.com/office/drawing/2014/main" id="{BB2EB3BA-BA96-49E2-9B00-65F2C7A7DDEA}"/>
                      </a:ext>
                    </a:extLst>
                  </p:cNvPr>
                  <p:cNvSpPr txBox="1"/>
                  <p:nvPr/>
                </p:nvSpPr>
                <p:spPr>
                  <a:xfrm>
                    <a:off x="11152810" y="4348611"/>
                    <a:ext cx="1036257" cy="392580"/>
                  </a:xfrm>
                  <a:prstGeom prst="rect">
                    <a:avLst/>
                  </a:prstGeom>
                  <a:noFill/>
                </p:spPr>
                <p:txBody>
                  <a:bodyPr wrap="square" rtlCol="0">
                    <a:spAutoFit/>
                  </a:bodyPr>
                  <a:lstStyle/>
                  <a:p>
                    <a:pPr algn="ctr"/>
                    <a:r>
                      <a:rPr lang="tr-TR" sz="1400" b="1" dirty="0"/>
                      <a:t>16.7000</a:t>
                    </a:r>
                  </a:p>
                  <a:p>
                    <a:pPr algn="ctr"/>
                    <a:r>
                      <a:rPr lang="tr-TR" sz="1400" b="1" dirty="0"/>
                      <a:t>EYLEM</a:t>
                    </a:r>
                  </a:p>
                </p:txBody>
              </p:sp>
            </p:grpSp>
            <p:sp>
              <p:nvSpPr>
                <p:cNvPr id="23" name="object 41">
                  <a:extLst>
                    <a:ext uri="{FF2B5EF4-FFF2-40B4-BE49-F238E27FC236}">
                      <a16:creationId xmlns:a16="http://schemas.microsoft.com/office/drawing/2014/main" id="{22AA1B39-BF62-4DFB-82B9-1EF5D1BFC890}"/>
                    </a:ext>
                  </a:extLst>
                </p:cNvPr>
                <p:cNvSpPr/>
                <p:nvPr/>
              </p:nvSpPr>
              <p:spPr>
                <a:xfrm>
                  <a:off x="11356798" y="5077509"/>
                  <a:ext cx="820060" cy="840117"/>
                </a:xfrm>
                <a:custGeom>
                  <a:avLst/>
                  <a:gdLst/>
                  <a:ahLst/>
                  <a:cxnLst/>
                  <a:rect l="l" t="t" r="r" b="b"/>
                  <a:pathLst>
                    <a:path w="594995" h="594995">
                      <a:moveTo>
                        <a:pt x="297459" y="0"/>
                      </a:moveTo>
                      <a:lnTo>
                        <a:pt x="249208" y="3893"/>
                      </a:lnTo>
                      <a:lnTo>
                        <a:pt x="203437" y="15164"/>
                      </a:lnTo>
                      <a:lnTo>
                        <a:pt x="160757" y="33200"/>
                      </a:lnTo>
                      <a:lnTo>
                        <a:pt x="121781" y="57390"/>
                      </a:lnTo>
                      <a:lnTo>
                        <a:pt x="87122" y="87122"/>
                      </a:lnTo>
                      <a:lnTo>
                        <a:pt x="57390" y="121781"/>
                      </a:lnTo>
                      <a:lnTo>
                        <a:pt x="33200" y="160757"/>
                      </a:lnTo>
                      <a:lnTo>
                        <a:pt x="15164" y="203437"/>
                      </a:lnTo>
                      <a:lnTo>
                        <a:pt x="3893" y="249208"/>
                      </a:lnTo>
                      <a:lnTo>
                        <a:pt x="0" y="297459"/>
                      </a:lnTo>
                      <a:lnTo>
                        <a:pt x="3893" y="345710"/>
                      </a:lnTo>
                      <a:lnTo>
                        <a:pt x="15164" y="391481"/>
                      </a:lnTo>
                      <a:lnTo>
                        <a:pt x="33200" y="434161"/>
                      </a:lnTo>
                      <a:lnTo>
                        <a:pt x="57390" y="473137"/>
                      </a:lnTo>
                      <a:lnTo>
                        <a:pt x="87122" y="507796"/>
                      </a:lnTo>
                      <a:lnTo>
                        <a:pt x="121781" y="537527"/>
                      </a:lnTo>
                      <a:lnTo>
                        <a:pt x="160757" y="561717"/>
                      </a:lnTo>
                      <a:lnTo>
                        <a:pt x="203437" y="579754"/>
                      </a:lnTo>
                      <a:lnTo>
                        <a:pt x="249208" y="591025"/>
                      </a:lnTo>
                      <a:lnTo>
                        <a:pt x="297459" y="594918"/>
                      </a:lnTo>
                      <a:lnTo>
                        <a:pt x="345706" y="591025"/>
                      </a:lnTo>
                      <a:lnTo>
                        <a:pt x="391476" y="579754"/>
                      </a:lnTo>
                      <a:lnTo>
                        <a:pt x="434155" y="561717"/>
                      </a:lnTo>
                      <a:lnTo>
                        <a:pt x="473131" y="537527"/>
                      </a:lnTo>
                      <a:lnTo>
                        <a:pt x="507792" y="507796"/>
                      </a:lnTo>
                      <a:lnTo>
                        <a:pt x="537524" y="473137"/>
                      </a:lnTo>
                      <a:lnTo>
                        <a:pt x="561715" y="434161"/>
                      </a:lnTo>
                      <a:lnTo>
                        <a:pt x="579753" y="391481"/>
                      </a:lnTo>
                      <a:lnTo>
                        <a:pt x="591025" y="345710"/>
                      </a:lnTo>
                      <a:lnTo>
                        <a:pt x="594918" y="297459"/>
                      </a:lnTo>
                      <a:lnTo>
                        <a:pt x="591025" y="249208"/>
                      </a:lnTo>
                      <a:lnTo>
                        <a:pt x="579753" y="203437"/>
                      </a:lnTo>
                      <a:lnTo>
                        <a:pt x="561715" y="160757"/>
                      </a:lnTo>
                      <a:lnTo>
                        <a:pt x="537524" y="121781"/>
                      </a:lnTo>
                      <a:lnTo>
                        <a:pt x="507792" y="87122"/>
                      </a:lnTo>
                      <a:lnTo>
                        <a:pt x="473131" y="57390"/>
                      </a:lnTo>
                      <a:lnTo>
                        <a:pt x="434155" y="33200"/>
                      </a:lnTo>
                      <a:lnTo>
                        <a:pt x="391476" y="15164"/>
                      </a:lnTo>
                      <a:lnTo>
                        <a:pt x="345706" y="3893"/>
                      </a:lnTo>
                      <a:lnTo>
                        <a:pt x="297459" y="0"/>
                      </a:lnTo>
                      <a:close/>
                    </a:path>
                  </a:pathLst>
                </a:custGeom>
                <a:solidFill>
                  <a:srgbClr val="DADADA"/>
                </a:solidFill>
              </p:spPr>
              <p:txBody>
                <a:bodyPr wrap="square" lIns="0" tIns="0" rIns="0" bIns="0" rtlCol="0"/>
                <a:lstStyle/>
                <a:p>
                  <a:endParaRPr lang="tr-TR"/>
                </a:p>
              </p:txBody>
            </p:sp>
            <p:sp>
              <p:nvSpPr>
                <p:cNvPr id="24" name="Metin kutusu 23">
                  <a:extLst>
                    <a:ext uri="{FF2B5EF4-FFF2-40B4-BE49-F238E27FC236}">
                      <a16:creationId xmlns:a16="http://schemas.microsoft.com/office/drawing/2014/main" id="{6A6BF844-688B-4BAD-ABE4-31BF4943CD36}"/>
                    </a:ext>
                  </a:extLst>
                </p:cNvPr>
                <p:cNvSpPr txBox="1"/>
                <p:nvPr/>
              </p:nvSpPr>
              <p:spPr>
                <a:xfrm>
                  <a:off x="11242188" y="5270944"/>
                  <a:ext cx="1036257" cy="392580"/>
                </a:xfrm>
                <a:prstGeom prst="rect">
                  <a:avLst/>
                </a:prstGeom>
                <a:noFill/>
              </p:spPr>
              <p:txBody>
                <a:bodyPr wrap="square" rtlCol="0">
                  <a:spAutoFit/>
                </a:bodyPr>
                <a:lstStyle/>
                <a:p>
                  <a:pPr algn="ctr"/>
                  <a:r>
                    <a:rPr lang="tr-TR" sz="1400" b="1" dirty="0"/>
                    <a:t>2.418</a:t>
                  </a:r>
                  <a:endParaRPr lang="tr-TR" sz="1200" b="1" dirty="0"/>
                </a:p>
                <a:p>
                  <a:pPr algn="ctr"/>
                  <a:r>
                    <a:rPr lang="tr-TR" sz="1400" b="1" dirty="0"/>
                    <a:t>KIRMIZI</a:t>
                  </a:r>
                  <a:r>
                    <a:rPr lang="tr-TR" sz="1200" b="1" dirty="0"/>
                    <a:t> EYLEM</a:t>
                  </a:r>
                  <a:endParaRPr lang="tr-TR" b="1" dirty="0"/>
                </a:p>
              </p:txBody>
            </p:sp>
          </p:grpSp>
        </p:grpSp>
        <p:sp>
          <p:nvSpPr>
            <p:cNvPr id="50" name="object 16">
              <a:extLst>
                <a:ext uri="{FF2B5EF4-FFF2-40B4-BE49-F238E27FC236}">
                  <a16:creationId xmlns:a16="http://schemas.microsoft.com/office/drawing/2014/main" id="{1335BABE-27A7-4C6B-8F03-C22DD217D31A}"/>
                </a:ext>
              </a:extLst>
            </p:cNvPr>
            <p:cNvSpPr txBox="1">
              <a:spLocks/>
            </p:cNvSpPr>
            <p:nvPr/>
          </p:nvSpPr>
          <p:spPr>
            <a:xfrm>
              <a:off x="9464905" y="3624209"/>
              <a:ext cx="816693" cy="263644"/>
            </a:xfrm>
            <a:prstGeom prst="rect">
              <a:avLst/>
            </a:prstGeom>
            <a:solidFill>
              <a:srgbClr val="3C4958"/>
            </a:solidFill>
          </p:spPr>
          <p:txBody>
            <a:bodyPr vert="horz" wrap="square" lIns="0" tIns="12700" rIns="0" bIns="0" rtlCol="0">
              <a:spAutoFit/>
            </a:bodyPr>
            <a:lstStyle>
              <a:defPPr>
                <a:defRPr lang="tr-TR"/>
              </a:defPPr>
              <a:lvl1pPr marL="12700" algn="ctr">
                <a:lnSpc>
                  <a:spcPct val="100000"/>
                </a:lnSpc>
                <a:spcBef>
                  <a:spcPts val="100"/>
                </a:spcBef>
                <a:defRPr sz="2200" b="1" spc="-170">
                  <a:solidFill>
                    <a:schemeClr val="bg1"/>
                  </a:solidFill>
                  <a:latin typeface="Calibri"/>
                  <a:cs typeface="Calibri"/>
                </a:defRPr>
              </a:lvl1pPr>
            </a:lstStyle>
            <a:p>
              <a:r>
                <a:rPr lang="tr-TR" dirty="0"/>
                <a:t>2024</a:t>
              </a:r>
            </a:p>
          </p:txBody>
        </p:sp>
        <p:sp>
          <p:nvSpPr>
            <p:cNvPr id="51" name="object 11">
              <a:extLst>
                <a:ext uri="{FF2B5EF4-FFF2-40B4-BE49-F238E27FC236}">
                  <a16:creationId xmlns:a16="http://schemas.microsoft.com/office/drawing/2014/main" id="{5F00752E-4B48-4EE3-882D-A99CD304A9E1}"/>
                </a:ext>
              </a:extLst>
            </p:cNvPr>
            <p:cNvSpPr txBox="1"/>
            <p:nvPr/>
          </p:nvSpPr>
          <p:spPr>
            <a:xfrm>
              <a:off x="8492244" y="4104059"/>
              <a:ext cx="2498312" cy="633132"/>
            </a:xfrm>
            <a:prstGeom prst="rect">
              <a:avLst/>
            </a:prstGeom>
          </p:spPr>
          <p:txBody>
            <a:bodyPr vert="horz" wrap="square" lIns="0" tIns="12700" rIns="0" bIns="0" rtlCol="0">
              <a:spAutoFit/>
            </a:bodyPr>
            <a:lstStyle>
              <a:defPPr>
                <a:defRPr lang="en-US"/>
              </a:defPPr>
              <a:lvl1pPr algn="ctr">
                <a:lnSpc>
                  <a:spcPct val="100000"/>
                </a:lnSpc>
                <a:spcBef>
                  <a:spcPts val="100"/>
                </a:spcBef>
                <a:defRPr b="1" spc="-10"/>
              </a:lvl1pPr>
            </a:lstStyle>
            <a:p>
              <a:pPr lvl="1"/>
              <a:r>
                <a:rPr lang="tr-TR" dirty="0"/>
                <a:t>Kılavuz Güncelleme Çalışmaları</a:t>
              </a:r>
            </a:p>
            <a:p>
              <a:pPr lvl="1"/>
              <a:r>
                <a:rPr lang="tr-TR" dirty="0"/>
                <a:t>Eylemlerin Uygulanabilir ve Ölçülebilir Hale Getirilmesi</a:t>
              </a:r>
            </a:p>
          </p:txBody>
        </p:sp>
      </p:grpSp>
      <p:cxnSp>
        <p:nvCxnSpPr>
          <p:cNvPr id="6" name="Düz Bağlayıcı 5">
            <a:extLst>
              <a:ext uri="{FF2B5EF4-FFF2-40B4-BE49-F238E27FC236}">
                <a16:creationId xmlns:a16="http://schemas.microsoft.com/office/drawing/2014/main" id="{622E08E6-74C7-440B-A34B-39E42832B409}"/>
              </a:ext>
            </a:extLst>
          </p:cNvPr>
          <p:cNvCxnSpPr/>
          <p:nvPr/>
        </p:nvCxnSpPr>
        <p:spPr>
          <a:xfrm>
            <a:off x="4368907" y="8032300"/>
            <a:ext cx="0" cy="1190898"/>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52" name="Düz Bağlayıcı 51">
            <a:extLst>
              <a:ext uri="{FF2B5EF4-FFF2-40B4-BE49-F238E27FC236}">
                <a16:creationId xmlns:a16="http://schemas.microsoft.com/office/drawing/2014/main" id="{BD4AF964-1DDA-4747-88A2-A6ADA96F1008}"/>
              </a:ext>
            </a:extLst>
          </p:cNvPr>
          <p:cNvCxnSpPr/>
          <p:nvPr/>
        </p:nvCxnSpPr>
        <p:spPr>
          <a:xfrm>
            <a:off x="7541598" y="8032300"/>
            <a:ext cx="0" cy="1190898"/>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53" name="Düz Bağlayıcı 52">
            <a:extLst>
              <a:ext uri="{FF2B5EF4-FFF2-40B4-BE49-F238E27FC236}">
                <a16:creationId xmlns:a16="http://schemas.microsoft.com/office/drawing/2014/main" id="{EF250995-4672-4589-B58A-14152E3889D8}"/>
              </a:ext>
            </a:extLst>
          </p:cNvPr>
          <p:cNvCxnSpPr/>
          <p:nvPr/>
        </p:nvCxnSpPr>
        <p:spPr>
          <a:xfrm>
            <a:off x="10597844" y="7980475"/>
            <a:ext cx="0" cy="1190898"/>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24107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ACF13674-F843-46CE-B9BA-442405CC9A66}"/>
              </a:ext>
            </a:extLst>
          </p:cNvPr>
          <p:cNvSpPr txBox="1"/>
          <p:nvPr/>
        </p:nvSpPr>
        <p:spPr>
          <a:xfrm>
            <a:off x="141177" y="235570"/>
            <a:ext cx="14384719" cy="535531"/>
          </a:xfrm>
          <a:prstGeom prst="rect">
            <a:avLst/>
          </a:prstGeom>
          <a:noFill/>
        </p:spPr>
        <p:txBody>
          <a:bodyPr wrap="square" rtlCol="0">
            <a:spAutoFit/>
          </a:bodyPr>
          <a:lstStyle/>
          <a:p>
            <a:pPr>
              <a:lnSpc>
                <a:spcPct val="90000"/>
              </a:lnSpc>
              <a:spcBef>
                <a:spcPct val="0"/>
              </a:spcBef>
            </a:pPr>
            <a:r>
              <a:rPr lang="tr-TR" sz="3200" b="1" dirty="0">
                <a:solidFill>
                  <a:srgbClr val="FFC000"/>
                </a:solidFill>
                <a:effectLst>
                  <a:outerShdw blurRad="38100" dist="38100" dir="2700000" algn="tl">
                    <a:srgbClr val="000000">
                      <a:alpha val="43137"/>
                    </a:srgbClr>
                  </a:outerShdw>
                </a:effectLst>
              </a:rPr>
              <a:t>İRAP İZLEME VE DEĞERLENDİRME SİSTEMİ</a:t>
            </a:r>
            <a:endParaRPr lang="es-ES" sz="3200" b="1" dirty="0">
              <a:solidFill>
                <a:srgbClr val="FFC000"/>
              </a:solidFill>
              <a:effectLst>
                <a:outerShdw blurRad="38100" dist="38100" dir="2700000" algn="tl">
                  <a:srgbClr val="000000">
                    <a:alpha val="43137"/>
                  </a:srgbClr>
                </a:outerShdw>
              </a:effectLst>
            </a:endParaRPr>
          </a:p>
        </p:txBody>
      </p:sp>
      <p:pic>
        <p:nvPicPr>
          <p:cNvPr id="40" name="Resim 39">
            <a:extLst>
              <a:ext uri="{FF2B5EF4-FFF2-40B4-BE49-F238E27FC236}">
                <a16:creationId xmlns:a16="http://schemas.microsoft.com/office/drawing/2014/main" id="{C7BCA8C1-428A-4C2D-86AD-C0CBDA031B3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3634" y="1193018"/>
            <a:ext cx="8666004" cy="583388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2" name="Sağa Bükülü Ok 9">
            <a:extLst>
              <a:ext uri="{FF2B5EF4-FFF2-40B4-BE49-F238E27FC236}">
                <a16:creationId xmlns:a16="http://schemas.microsoft.com/office/drawing/2014/main" id="{BE92FCA2-D4B1-4589-962B-D735144BE699}"/>
              </a:ext>
            </a:extLst>
          </p:cNvPr>
          <p:cNvSpPr/>
          <p:nvPr/>
        </p:nvSpPr>
        <p:spPr>
          <a:xfrm>
            <a:off x="9225315" y="6753998"/>
            <a:ext cx="765672" cy="1466074"/>
          </a:xfrm>
          <a:prstGeom prst="curvedRightArrow">
            <a:avLst/>
          </a:prstGeom>
          <a:solidFill>
            <a:srgbClr val="236E96">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solidFill>
                <a:schemeClr val="tx1"/>
              </a:solidFill>
            </a:endParaRPr>
          </a:p>
        </p:txBody>
      </p:sp>
      <p:sp>
        <p:nvSpPr>
          <p:cNvPr id="44" name="Şeritli Sağ Ok 10">
            <a:extLst>
              <a:ext uri="{FF2B5EF4-FFF2-40B4-BE49-F238E27FC236}">
                <a16:creationId xmlns:a16="http://schemas.microsoft.com/office/drawing/2014/main" id="{921206ED-BEBE-4073-9B51-CAB77ABC86EF}"/>
              </a:ext>
            </a:extLst>
          </p:cNvPr>
          <p:cNvSpPr/>
          <p:nvPr/>
        </p:nvSpPr>
        <p:spPr>
          <a:xfrm>
            <a:off x="9225315" y="3685402"/>
            <a:ext cx="835022" cy="965560"/>
          </a:xfrm>
          <a:prstGeom prst="stripedRightArrow">
            <a:avLst/>
          </a:prstGeom>
          <a:solidFill>
            <a:srgbClr val="236E96">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
        <p:nvSpPr>
          <p:cNvPr id="45" name="Metin kutusu 44">
            <a:extLst>
              <a:ext uri="{FF2B5EF4-FFF2-40B4-BE49-F238E27FC236}">
                <a16:creationId xmlns:a16="http://schemas.microsoft.com/office/drawing/2014/main" id="{8F3C19B8-E55B-4388-AB05-A560031A6813}"/>
              </a:ext>
            </a:extLst>
          </p:cNvPr>
          <p:cNvSpPr txBox="1"/>
          <p:nvPr/>
        </p:nvSpPr>
        <p:spPr>
          <a:xfrm>
            <a:off x="9932115" y="1583150"/>
            <a:ext cx="8468857" cy="461665"/>
          </a:xfrm>
          <a:prstGeom prst="rect">
            <a:avLst/>
          </a:prstGeom>
          <a:noFill/>
        </p:spPr>
        <p:txBody>
          <a:bodyPr wrap="square" rtlCol="0">
            <a:spAutoFit/>
          </a:bodyPr>
          <a:lstStyle/>
          <a:p>
            <a:r>
              <a:rPr lang="tr-TR" sz="2400" b="1" dirty="0">
                <a:solidFill>
                  <a:srgbClr val="F15A2A"/>
                </a:solidFill>
              </a:rPr>
              <a:t>İRAP İZLEME VE DEĞERLENDİRME SİSTEMİ VE UYGULAMA SÜRECİ</a:t>
            </a:r>
          </a:p>
        </p:txBody>
      </p:sp>
      <p:grpSp>
        <p:nvGrpSpPr>
          <p:cNvPr id="2" name="Grup 1">
            <a:extLst>
              <a:ext uri="{FF2B5EF4-FFF2-40B4-BE49-F238E27FC236}">
                <a16:creationId xmlns:a16="http://schemas.microsoft.com/office/drawing/2014/main" id="{65AF5F2E-F142-4877-BFF9-C24310E6A9FF}"/>
              </a:ext>
            </a:extLst>
          </p:cNvPr>
          <p:cNvGrpSpPr/>
          <p:nvPr/>
        </p:nvGrpSpPr>
        <p:grpSpPr>
          <a:xfrm>
            <a:off x="10325260" y="6368631"/>
            <a:ext cx="7417408" cy="1392525"/>
            <a:chOff x="10115489" y="7280028"/>
            <a:chExt cx="7417408" cy="1392525"/>
          </a:xfrm>
        </p:grpSpPr>
        <p:sp>
          <p:nvSpPr>
            <p:cNvPr id="46" name="Metin kutusu 45">
              <a:extLst>
                <a:ext uri="{FF2B5EF4-FFF2-40B4-BE49-F238E27FC236}">
                  <a16:creationId xmlns:a16="http://schemas.microsoft.com/office/drawing/2014/main" id="{B69A1B77-F454-4D4F-8E96-29DF2D90AA0F}"/>
                </a:ext>
              </a:extLst>
            </p:cNvPr>
            <p:cNvSpPr txBox="1"/>
            <p:nvPr/>
          </p:nvSpPr>
          <p:spPr>
            <a:xfrm>
              <a:off x="10115489" y="7749223"/>
              <a:ext cx="7172346" cy="923330"/>
            </a:xfrm>
            <a:prstGeom prst="rect">
              <a:avLst/>
            </a:prstGeom>
            <a:noFill/>
          </p:spPr>
          <p:txBody>
            <a:bodyPr wrap="square" rtlCol="0">
              <a:spAutoFit/>
            </a:bodyPr>
            <a:lstStyle/>
            <a:p>
              <a:pPr marL="285750" indent="-285750" algn="just">
                <a:buClr>
                  <a:srgbClr val="4472C4"/>
                </a:buClr>
                <a:buFont typeface="Wingdings" panose="05000000000000000000" pitchFamily="2" charset="2"/>
                <a:buChar char="§"/>
              </a:pPr>
              <a:r>
                <a:rPr lang="tr-TR" dirty="0">
                  <a:solidFill>
                    <a:schemeClr val="bg2">
                      <a:lumMod val="25000"/>
                    </a:schemeClr>
                  </a:solidFill>
                  <a:hlinkClick r:id="rId3"/>
                </a:rPr>
                <a:t>irap.afad.gov.tr</a:t>
              </a:r>
              <a:r>
                <a:rPr lang="tr-TR" dirty="0">
                  <a:solidFill>
                    <a:schemeClr val="bg2">
                      <a:lumMod val="25000"/>
                    </a:schemeClr>
                  </a:solidFill>
                </a:rPr>
                <a:t> sistemi üzerinden eylemlerin takibi</a:t>
              </a:r>
            </a:p>
            <a:p>
              <a:pPr marL="285750" indent="-285750" algn="just">
                <a:buClr>
                  <a:srgbClr val="4472C4"/>
                </a:buClr>
                <a:buFont typeface="Wingdings" panose="05000000000000000000" pitchFamily="2" charset="2"/>
                <a:buChar char="§"/>
              </a:pPr>
              <a:r>
                <a:rPr lang="tr-TR" dirty="0">
                  <a:solidFill>
                    <a:schemeClr val="bg2">
                      <a:lumMod val="25000"/>
                    </a:schemeClr>
                  </a:solidFill>
                </a:rPr>
                <a:t>Eylemler için her 6. ayda I. İzleme Tablosu ve her yılın sonunda II. İzleme ve değerlendirme tablosu sorumlu kurumlarca doldurulması</a:t>
              </a:r>
            </a:p>
          </p:txBody>
        </p:sp>
        <p:sp>
          <p:nvSpPr>
            <p:cNvPr id="47" name="Metin kutusu 46">
              <a:extLst>
                <a:ext uri="{FF2B5EF4-FFF2-40B4-BE49-F238E27FC236}">
                  <a16:creationId xmlns:a16="http://schemas.microsoft.com/office/drawing/2014/main" id="{61BE83BA-66C3-45B1-A078-046DB77CBD02}"/>
                </a:ext>
              </a:extLst>
            </p:cNvPr>
            <p:cNvSpPr txBox="1"/>
            <p:nvPr/>
          </p:nvSpPr>
          <p:spPr>
            <a:xfrm>
              <a:off x="10161648" y="7280028"/>
              <a:ext cx="7371249" cy="400110"/>
            </a:xfrm>
            <a:prstGeom prst="rect">
              <a:avLst/>
            </a:prstGeom>
            <a:noFill/>
          </p:spPr>
          <p:txBody>
            <a:bodyPr wrap="square" rtlCol="0">
              <a:spAutoFit/>
            </a:bodyPr>
            <a:lstStyle/>
            <a:p>
              <a:r>
                <a:rPr lang="tr-TR" sz="2000" b="1" dirty="0">
                  <a:solidFill>
                    <a:srgbClr val="236E96"/>
                  </a:solidFill>
                </a:rPr>
                <a:t>İzleme Değerlendirme Sistemi Üzerinden Eylemlerin Takibi</a:t>
              </a:r>
            </a:p>
          </p:txBody>
        </p:sp>
      </p:grpSp>
      <p:grpSp>
        <p:nvGrpSpPr>
          <p:cNvPr id="5" name="Grup 4">
            <a:extLst>
              <a:ext uri="{FF2B5EF4-FFF2-40B4-BE49-F238E27FC236}">
                <a16:creationId xmlns:a16="http://schemas.microsoft.com/office/drawing/2014/main" id="{E6166844-B211-4AFE-BE7C-3BA681DC8401}"/>
              </a:ext>
            </a:extLst>
          </p:cNvPr>
          <p:cNvGrpSpPr/>
          <p:nvPr/>
        </p:nvGrpSpPr>
        <p:grpSpPr>
          <a:xfrm>
            <a:off x="10314427" y="8168971"/>
            <a:ext cx="7371248" cy="862915"/>
            <a:chOff x="10053170" y="8129783"/>
            <a:chExt cx="7371248" cy="862915"/>
          </a:xfrm>
        </p:grpSpPr>
        <p:sp>
          <p:nvSpPr>
            <p:cNvPr id="48" name="Metin kutusu 47">
              <a:extLst>
                <a:ext uri="{FF2B5EF4-FFF2-40B4-BE49-F238E27FC236}">
                  <a16:creationId xmlns:a16="http://schemas.microsoft.com/office/drawing/2014/main" id="{692131F8-36CD-4B6F-8278-FA5E0785EA71}"/>
                </a:ext>
              </a:extLst>
            </p:cNvPr>
            <p:cNvSpPr txBox="1"/>
            <p:nvPr/>
          </p:nvSpPr>
          <p:spPr>
            <a:xfrm>
              <a:off x="10120996" y="8592588"/>
              <a:ext cx="7303422" cy="400110"/>
            </a:xfrm>
            <a:prstGeom prst="rect">
              <a:avLst/>
            </a:prstGeom>
            <a:noFill/>
          </p:spPr>
          <p:txBody>
            <a:bodyPr wrap="square" rtlCol="0">
              <a:spAutoFit/>
            </a:bodyPr>
            <a:lstStyle/>
            <a:p>
              <a:pPr marL="285750" indent="-285750">
                <a:buClr>
                  <a:srgbClr val="4472C4"/>
                </a:buClr>
                <a:buFont typeface="Wingdings" panose="05000000000000000000" pitchFamily="2" charset="2"/>
                <a:buChar char="§"/>
              </a:pPr>
              <a:r>
                <a:rPr lang="tr-TR" sz="2000" dirty="0">
                  <a:solidFill>
                    <a:schemeClr val="bg2">
                      <a:lumMod val="25000"/>
                    </a:schemeClr>
                  </a:solidFill>
                </a:rPr>
                <a:t>Sorumlu Kurumları eylemlerin uygulanabilmesi için desteklemek</a:t>
              </a:r>
            </a:p>
          </p:txBody>
        </p:sp>
        <p:sp>
          <p:nvSpPr>
            <p:cNvPr id="49" name="Dikdörtgen 48">
              <a:extLst>
                <a:ext uri="{FF2B5EF4-FFF2-40B4-BE49-F238E27FC236}">
                  <a16:creationId xmlns:a16="http://schemas.microsoft.com/office/drawing/2014/main" id="{DC7CCFDB-6E1E-4C01-9750-3FBEF96B8DC9}"/>
                </a:ext>
              </a:extLst>
            </p:cNvPr>
            <p:cNvSpPr/>
            <p:nvPr/>
          </p:nvSpPr>
          <p:spPr>
            <a:xfrm>
              <a:off x="10053170" y="8129783"/>
              <a:ext cx="7371248" cy="707886"/>
            </a:xfrm>
            <a:prstGeom prst="rect">
              <a:avLst/>
            </a:prstGeom>
          </p:spPr>
          <p:txBody>
            <a:bodyPr wrap="square">
              <a:spAutoFit/>
            </a:bodyPr>
            <a:lstStyle/>
            <a:p>
              <a:r>
                <a:rPr lang="tr-TR" sz="2000" b="1" dirty="0">
                  <a:solidFill>
                    <a:srgbClr val="236E96"/>
                  </a:solidFill>
                </a:rPr>
                <a:t>İzleme Ve Değerlendirme Toplantıları</a:t>
              </a:r>
            </a:p>
            <a:p>
              <a:endParaRPr lang="tr-TR" sz="2000" b="1" dirty="0">
                <a:solidFill>
                  <a:srgbClr val="236E96"/>
                </a:solidFill>
              </a:endParaRPr>
            </a:p>
          </p:txBody>
        </p:sp>
      </p:grpSp>
      <p:sp>
        <p:nvSpPr>
          <p:cNvPr id="50" name="Dikdörtgen 49">
            <a:extLst>
              <a:ext uri="{FF2B5EF4-FFF2-40B4-BE49-F238E27FC236}">
                <a16:creationId xmlns:a16="http://schemas.microsoft.com/office/drawing/2014/main" id="{732C3A86-92B3-4CDC-824E-EFF8F9BA0300}"/>
              </a:ext>
            </a:extLst>
          </p:cNvPr>
          <p:cNvSpPr/>
          <p:nvPr/>
        </p:nvSpPr>
        <p:spPr>
          <a:xfrm>
            <a:off x="10277292" y="3205593"/>
            <a:ext cx="7778502" cy="2862322"/>
          </a:xfrm>
          <a:prstGeom prst="rect">
            <a:avLst/>
          </a:prstGeom>
        </p:spPr>
        <p:txBody>
          <a:bodyPr wrap="square">
            <a:spAutoFit/>
          </a:bodyPr>
          <a:lstStyle/>
          <a:p>
            <a:pPr lvl="0"/>
            <a:r>
              <a:rPr lang="tr-TR" sz="2000" b="1" dirty="0"/>
              <a:t>12.01.2022 tarih ve 218223 sayılı</a:t>
            </a:r>
            <a:r>
              <a:rPr lang="tr-TR" sz="2000" b="1" u="sng" dirty="0"/>
              <a:t> </a:t>
            </a:r>
            <a:r>
              <a:rPr lang="tr-TR" sz="2000" b="1" u="sng" dirty="0">
                <a:solidFill>
                  <a:srgbClr val="FF0000"/>
                </a:solidFill>
              </a:rPr>
              <a:t>İRAP İzleme ve Değerlendirme Komisyonu</a:t>
            </a:r>
            <a:r>
              <a:rPr lang="tr-TR" sz="2000" b="1" dirty="0">
                <a:solidFill>
                  <a:srgbClr val="FF0000"/>
                </a:solidFill>
              </a:rPr>
              <a:t> </a:t>
            </a:r>
            <a:r>
              <a:rPr lang="tr-TR" sz="2000" b="1" dirty="0"/>
              <a:t>konulu Genelge ile;</a:t>
            </a:r>
          </a:p>
          <a:p>
            <a:pPr marL="285750" lvl="0" indent="-285750">
              <a:buFont typeface="Arial" panose="020B0604020202020204" pitchFamily="34" charset="0"/>
              <a:buChar char="•"/>
            </a:pPr>
            <a:r>
              <a:rPr lang="tr-TR" sz="2000" b="1" dirty="0"/>
              <a:t>Vali Yardımcısı </a:t>
            </a:r>
            <a:r>
              <a:rPr lang="tr-TR" sz="2000" dirty="0"/>
              <a:t>Başkanlığında,</a:t>
            </a:r>
          </a:p>
          <a:p>
            <a:pPr marL="285750" lvl="0" indent="-285750">
              <a:buFont typeface="Arial" panose="020B0604020202020204" pitchFamily="34" charset="0"/>
              <a:buChar char="•"/>
            </a:pPr>
            <a:r>
              <a:rPr lang="tr-TR" sz="2000" b="1" dirty="0"/>
              <a:t>Büyükşehir Belediyesi Genel Sekreteri/ İl Belediyesi Temsilcisi</a:t>
            </a:r>
            <a:r>
              <a:rPr lang="tr-TR" sz="2000" dirty="0"/>
              <a:t>,</a:t>
            </a:r>
          </a:p>
          <a:p>
            <a:pPr marL="285750" lvl="0" indent="-285750">
              <a:buFont typeface="Arial" panose="020B0604020202020204" pitchFamily="34" charset="0"/>
              <a:buChar char="•"/>
            </a:pPr>
            <a:r>
              <a:rPr lang="tr-TR" sz="2000" b="1" dirty="0"/>
              <a:t>Çevre, Şehircilik ve İklim Değişikliği  İl Müdürü</a:t>
            </a:r>
            <a:r>
              <a:rPr lang="tr-TR" sz="2000" dirty="0"/>
              <a:t>,</a:t>
            </a:r>
          </a:p>
          <a:p>
            <a:pPr marL="285750" lvl="0" indent="-285750">
              <a:buFont typeface="Arial" panose="020B0604020202020204" pitchFamily="34" charset="0"/>
              <a:buChar char="•"/>
            </a:pPr>
            <a:r>
              <a:rPr lang="tr-TR" sz="2000" b="1" dirty="0"/>
              <a:t>İl Afet ve Acil Durum Müdürü,</a:t>
            </a:r>
          </a:p>
          <a:p>
            <a:pPr marL="285750" lvl="0" indent="-285750">
              <a:buFont typeface="Arial" panose="020B0604020202020204" pitchFamily="34" charset="0"/>
              <a:buChar char="•"/>
            </a:pPr>
            <a:r>
              <a:rPr lang="tr-TR" sz="2000" b="1" dirty="0"/>
              <a:t>Üniversite temsilcisinden oluşan </a:t>
            </a:r>
            <a:r>
              <a:rPr lang="tr-TR" sz="2000" b="1" dirty="0">
                <a:solidFill>
                  <a:srgbClr val="FF0000"/>
                </a:solidFill>
              </a:rPr>
              <a:t>İzleme ve Değerlendirme Komisyonları</a:t>
            </a:r>
            <a:r>
              <a:rPr lang="tr-TR" sz="2000" b="1" dirty="0"/>
              <a:t> kuruldu</a:t>
            </a:r>
          </a:p>
          <a:p>
            <a:pPr marL="285750" lvl="0" indent="-285750">
              <a:buFont typeface="Arial" panose="020B0604020202020204" pitchFamily="34" charset="0"/>
              <a:buChar char="•"/>
            </a:pPr>
            <a:endParaRPr lang="tr-TR" sz="2000" b="1" dirty="0"/>
          </a:p>
        </p:txBody>
      </p:sp>
      <p:sp>
        <p:nvSpPr>
          <p:cNvPr id="51" name="Metin kutusu 50">
            <a:extLst>
              <a:ext uri="{FF2B5EF4-FFF2-40B4-BE49-F238E27FC236}">
                <a16:creationId xmlns:a16="http://schemas.microsoft.com/office/drawing/2014/main" id="{9EAC4F57-842C-4D9D-9645-1D745DFF9494}"/>
              </a:ext>
            </a:extLst>
          </p:cNvPr>
          <p:cNvSpPr txBox="1"/>
          <p:nvPr/>
        </p:nvSpPr>
        <p:spPr>
          <a:xfrm>
            <a:off x="10348339" y="2526403"/>
            <a:ext cx="7371249" cy="400110"/>
          </a:xfrm>
          <a:prstGeom prst="rect">
            <a:avLst/>
          </a:prstGeom>
          <a:noFill/>
        </p:spPr>
        <p:txBody>
          <a:bodyPr wrap="square" rtlCol="0">
            <a:spAutoFit/>
          </a:bodyPr>
          <a:lstStyle/>
          <a:p>
            <a:r>
              <a:rPr lang="tr-TR" sz="2000" b="1" dirty="0">
                <a:solidFill>
                  <a:srgbClr val="236E96"/>
                </a:solidFill>
              </a:rPr>
              <a:t>İzleme ve Değerlendirme Komisyonu (İDK)</a:t>
            </a:r>
          </a:p>
        </p:txBody>
      </p:sp>
      <p:pic>
        <p:nvPicPr>
          <p:cNvPr id="16" name="Resim 15">
            <a:extLst>
              <a:ext uri="{FF2B5EF4-FFF2-40B4-BE49-F238E27FC236}">
                <a16:creationId xmlns:a16="http://schemas.microsoft.com/office/drawing/2014/main" id="{ED37CF8F-B00B-49A6-B1B3-74F7ECD9902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8038" y="6329442"/>
            <a:ext cx="8591599" cy="3359134"/>
          </a:xfrm>
          <a:prstGeom prst="rect">
            <a:avLst/>
          </a:prstGeom>
        </p:spPr>
      </p:pic>
      <p:sp>
        <p:nvSpPr>
          <p:cNvPr id="17" name="Metin kutusu 16">
            <a:extLst>
              <a:ext uri="{FF2B5EF4-FFF2-40B4-BE49-F238E27FC236}">
                <a16:creationId xmlns:a16="http://schemas.microsoft.com/office/drawing/2014/main" id="{15CF430E-A8D3-412C-A2F9-19093A89F5E9}"/>
              </a:ext>
            </a:extLst>
          </p:cNvPr>
          <p:cNvSpPr txBox="1"/>
          <p:nvPr/>
        </p:nvSpPr>
        <p:spPr>
          <a:xfrm>
            <a:off x="2206887" y="9298967"/>
            <a:ext cx="2241643" cy="369332"/>
          </a:xfrm>
          <a:prstGeom prst="rect">
            <a:avLst/>
          </a:prstGeom>
          <a:noFill/>
        </p:spPr>
        <p:txBody>
          <a:bodyPr wrap="square" rtlCol="0">
            <a:spAutoFit/>
          </a:bodyPr>
          <a:lstStyle/>
          <a:p>
            <a:pPr algn="ctr">
              <a:buClr>
                <a:srgbClr val="4472C4"/>
              </a:buClr>
            </a:pPr>
            <a:r>
              <a:rPr lang="tr-TR">
                <a:solidFill>
                  <a:schemeClr val="bg2">
                    <a:lumMod val="25000"/>
                  </a:schemeClr>
                </a:solidFill>
                <a:hlinkClick r:id="rId3"/>
              </a:rPr>
              <a:t>irap</a:t>
            </a:r>
            <a:r>
              <a:rPr lang="tr-TR" dirty="0">
                <a:solidFill>
                  <a:schemeClr val="bg2">
                    <a:lumMod val="25000"/>
                  </a:schemeClr>
                </a:solidFill>
                <a:hlinkClick r:id="rId3"/>
              </a:rPr>
              <a:t>.afad.gov.tr</a:t>
            </a:r>
            <a:endParaRPr lang="tr-TR" dirty="0">
              <a:solidFill>
                <a:schemeClr val="bg2">
                  <a:lumMod val="25000"/>
                </a:schemeClr>
              </a:solidFill>
            </a:endParaRPr>
          </a:p>
        </p:txBody>
      </p:sp>
    </p:spTree>
    <p:extLst>
      <p:ext uri="{BB962C8B-B14F-4D97-AF65-F5344CB8AC3E}">
        <p14:creationId xmlns:p14="http://schemas.microsoft.com/office/powerpoint/2010/main" val="32382124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Dikdörtgen 2"/>
          <p:cNvSpPr/>
          <p:nvPr/>
        </p:nvSpPr>
        <p:spPr>
          <a:xfrm>
            <a:off x="128496" y="283965"/>
            <a:ext cx="15483740" cy="581536"/>
          </a:xfrm>
          <a:prstGeom prst="rect">
            <a:avLst/>
          </a:prstGeom>
          <a:noFill/>
          <a:ln w="0">
            <a:noFill/>
          </a:ln>
        </p:spPr>
        <p:style>
          <a:lnRef idx="0">
            <a:scrgbClr r="0" g="0" b="0"/>
          </a:lnRef>
          <a:fillRef idx="0">
            <a:scrgbClr r="0" g="0" b="0"/>
          </a:fillRef>
          <a:effectRef idx="0">
            <a:scrgbClr r="0" g="0" b="0"/>
          </a:effectRef>
          <a:fontRef idx="minor"/>
        </p:style>
        <p:txBody>
          <a:bodyPr lIns="137000" tIns="68500" rIns="137000" bIns="68500" anchor="t">
            <a:spAutoFit/>
          </a:bodyPr>
          <a:lstStyle/>
          <a:p>
            <a:pPr>
              <a:lnSpc>
                <a:spcPct val="90000"/>
              </a:lnSpc>
              <a:spcBef>
                <a:spcPct val="0"/>
              </a:spcBef>
            </a:pPr>
            <a:r>
              <a:rPr lang="tr-TR" sz="3200" b="1" dirty="0">
                <a:solidFill>
                  <a:srgbClr val="FFC000"/>
                </a:solidFill>
                <a:effectLst>
                  <a:outerShdw blurRad="38100" dist="38100" dir="2700000" algn="tl">
                    <a:srgbClr val="000000">
                      <a:alpha val="43137"/>
                    </a:srgbClr>
                  </a:outerShdw>
                </a:effectLst>
              </a:rPr>
              <a:t>İRAP</a:t>
            </a:r>
            <a:r>
              <a:rPr lang="tr-TR" sz="2800" b="1" dirty="0">
                <a:solidFill>
                  <a:srgbClr val="FFC000"/>
                </a:solidFill>
                <a:effectLst>
                  <a:outerShdw blurRad="38100" dist="38100" dir="2700000" algn="tl">
                    <a:srgbClr val="000000">
                      <a:alpha val="43137"/>
                    </a:srgbClr>
                  </a:outerShdw>
                </a:effectLst>
              </a:rPr>
              <a:t> </a:t>
            </a:r>
            <a:r>
              <a:rPr lang="tr-TR" sz="3200" b="1" dirty="0">
                <a:solidFill>
                  <a:srgbClr val="FFC000"/>
                </a:solidFill>
                <a:effectLst>
                  <a:outerShdw blurRad="38100" dist="38100" dir="2700000" algn="tl">
                    <a:srgbClr val="000000">
                      <a:alpha val="43137"/>
                    </a:srgbClr>
                  </a:outerShdw>
                </a:effectLst>
              </a:rPr>
              <a:t>GENEL DURUM VE SÜREÇ</a:t>
            </a:r>
          </a:p>
        </p:txBody>
      </p:sp>
      <p:pic>
        <p:nvPicPr>
          <p:cNvPr id="328" name="Resim 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p:blipFill>
        <p:spPr>
          <a:xfrm>
            <a:off x="10764628" y="1062572"/>
            <a:ext cx="2519156" cy="1391920"/>
          </a:xfrm>
          <a:prstGeom prst="rect">
            <a:avLst/>
          </a:prstGeom>
          <a:noFill/>
          <a:ln w="0">
            <a:noFill/>
          </a:ln>
        </p:spPr>
      </p:pic>
      <p:sp>
        <p:nvSpPr>
          <p:cNvPr id="329" name="Google Shape;875;p133"/>
          <p:cNvSpPr/>
          <p:nvPr/>
        </p:nvSpPr>
        <p:spPr>
          <a:xfrm rot="10800000" flipV="1">
            <a:off x="10769560" y="8633192"/>
            <a:ext cx="4314404" cy="829672"/>
          </a:xfrm>
          <a:prstGeom prst="rect">
            <a:avLst/>
          </a:prstGeom>
          <a:noFill/>
          <a:ln w="28575">
            <a:solidFill>
              <a:srgbClr val="475577"/>
            </a:solidFill>
          </a:ln>
        </p:spPr>
        <p:style>
          <a:lnRef idx="1">
            <a:schemeClr val="dk1"/>
          </a:lnRef>
          <a:fillRef idx="2">
            <a:schemeClr val="dk1"/>
          </a:fillRef>
          <a:effectRef idx="1">
            <a:schemeClr val="dk1"/>
          </a:effectRef>
          <a:fontRef idx="minor"/>
        </p:style>
        <p:txBody>
          <a:bodyPr lIns="137000" tIns="68500" rIns="137000" bIns="68500" anchor="b">
            <a:noAutofit/>
          </a:bodyPr>
          <a:lstStyle/>
          <a:p>
            <a:pPr algn="ctr" defTabSz="1391900">
              <a:tabLst>
                <a:tab pos="0" algn="l"/>
              </a:tabLst>
            </a:pPr>
            <a:r>
              <a:rPr lang="tr-TR" sz="1674" spc="-2">
                <a:solidFill>
                  <a:srgbClr val="000000"/>
                </a:solidFill>
                <a:latin typeface="Arial"/>
                <a:ea typeface="Arial"/>
              </a:rPr>
              <a:t>KASTAMONU(Merkez/Huzurkent)</a:t>
            </a:r>
            <a:endParaRPr lang="tr-TR" sz="1674" spc="-2">
              <a:solidFill>
                <a:srgbClr val="000000"/>
              </a:solidFill>
              <a:latin typeface="Calibri"/>
            </a:endParaRPr>
          </a:p>
          <a:p>
            <a:pPr algn="ctr" defTabSz="1391900">
              <a:tabLst>
                <a:tab pos="0" algn="l"/>
              </a:tabLst>
            </a:pPr>
            <a:r>
              <a:rPr lang="tr-TR" sz="1370" b="1" spc="-2">
                <a:solidFill>
                  <a:srgbClr val="FF0000"/>
                </a:solidFill>
                <a:latin typeface="Arial"/>
                <a:ea typeface="Arial"/>
              </a:rPr>
              <a:t> KIRMIZI EYLEM</a:t>
            </a:r>
            <a:endParaRPr lang="tr-TR" sz="1370" spc="-2">
              <a:solidFill>
                <a:srgbClr val="000000"/>
              </a:solidFill>
              <a:latin typeface="Calibri"/>
            </a:endParaRPr>
          </a:p>
          <a:p>
            <a:pPr algn="ctr" defTabSz="1391900">
              <a:tabLst>
                <a:tab pos="0" algn="l"/>
              </a:tabLst>
            </a:pPr>
            <a:r>
              <a:rPr lang="tr-TR" sz="1370" spc="-2">
                <a:solidFill>
                  <a:srgbClr val="000000"/>
                </a:solidFill>
                <a:latin typeface="Arial"/>
                <a:ea typeface="Arial"/>
              </a:rPr>
              <a:t>Eylem No : 37-A1-H4-E30</a:t>
            </a:r>
            <a:endParaRPr lang="tr-TR" sz="1370" spc="-2">
              <a:solidFill>
                <a:srgbClr val="000000"/>
              </a:solidFill>
              <a:latin typeface="Calibri"/>
            </a:endParaRPr>
          </a:p>
        </p:txBody>
      </p:sp>
      <p:sp>
        <p:nvSpPr>
          <p:cNvPr id="330" name="Google Shape;875;p133"/>
          <p:cNvSpPr/>
          <p:nvPr/>
        </p:nvSpPr>
        <p:spPr>
          <a:xfrm rot="10800000" flipV="1">
            <a:off x="2381872" y="8622780"/>
            <a:ext cx="4314404" cy="836796"/>
          </a:xfrm>
          <a:prstGeom prst="rect">
            <a:avLst/>
          </a:prstGeom>
          <a:noFill/>
          <a:ln w="28575">
            <a:solidFill>
              <a:srgbClr val="475576"/>
            </a:solidFill>
          </a:ln>
        </p:spPr>
        <p:style>
          <a:lnRef idx="1">
            <a:schemeClr val="dk1"/>
          </a:lnRef>
          <a:fillRef idx="2">
            <a:schemeClr val="dk1"/>
          </a:fillRef>
          <a:effectRef idx="1">
            <a:schemeClr val="dk1"/>
          </a:effectRef>
          <a:fontRef idx="minor"/>
        </p:style>
        <p:txBody>
          <a:bodyPr lIns="137000" tIns="68500" rIns="137000" bIns="68500" anchor="b">
            <a:noAutofit/>
          </a:bodyPr>
          <a:lstStyle/>
          <a:p>
            <a:pPr algn="ctr" defTabSz="1391900">
              <a:tabLst>
                <a:tab pos="0" algn="l"/>
              </a:tabLst>
            </a:pPr>
            <a:r>
              <a:rPr lang="tr-TR" sz="1674" spc="-2">
                <a:solidFill>
                  <a:srgbClr val="000000"/>
                </a:solidFill>
                <a:latin typeface="Arial"/>
                <a:ea typeface="Arial"/>
              </a:rPr>
              <a:t>KAHRAMANMARAŞ (Yolderesi/Türkoğlu)</a:t>
            </a:r>
            <a:endParaRPr lang="tr-TR" sz="1674" spc="-2">
              <a:solidFill>
                <a:srgbClr val="000000"/>
              </a:solidFill>
              <a:latin typeface="Calibri"/>
            </a:endParaRPr>
          </a:p>
          <a:p>
            <a:pPr algn="ctr" defTabSz="1391900">
              <a:tabLst>
                <a:tab pos="0" algn="l"/>
              </a:tabLst>
            </a:pPr>
            <a:r>
              <a:rPr lang="tr-TR" sz="1598" b="1" spc="-2">
                <a:solidFill>
                  <a:srgbClr val="FF0000"/>
                </a:solidFill>
                <a:latin typeface="Arial"/>
                <a:ea typeface="Arial"/>
              </a:rPr>
              <a:t> </a:t>
            </a:r>
            <a:r>
              <a:rPr lang="tr-TR" sz="1370" b="1" spc="-2">
                <a:solidFill>
                  <a:srgbClr val="FF0000"/>
                </a:solidFill>
                <a:latin typeface="Arial"/>
                <a:ea typeface="Arial"/>
              </a:rPr>
              <a:t>KIRMIZI EYLEM</a:t>
            </a:r>
            <a:endParaRPr lang="tr-TR" sz="1370" spc="-2">
              <a:solidFill>
                <a:srgbClr val="000000"/>
              </a:solidFill>
              <a:latin typeface="Calibri"/>
            </a:endParaRPr>
          </a:p>
          <a:p>
            <a:pPr algn="ctr" defTabSz="1391900">
              <a:tabLst>
                <a:tab pos="0" algn="l"/>
              </a:tabLst>
            </a:pPr>
            <a:r>
              <a:rPr lang="tr-TR" sz="1370" spc="-2">
                <a:solidFill>
                  <a:srgbClr val="000000"/>
                </a:solidFill>
                <a:latin typeface="Arial"/>
                <a:ea typeface="Arial"/>
              </a:rPr>
              <a:t>Eylem No : 46-A1-H2-E11</a:t>
            </a:r>
            <a:endParaRPr lang="tr-TR" sz="1370" spc="-2">
              <a:solidFill>
                <a:srgbClr val="000000"/>
              </a:solidFill>
              <a:latin typeface="Calibri"/>
            </a:endParaRPr>
          </a:p>
        </p:txBody>
      </p:sp>
      <p:sp>
        <p:nvSpPr>
          <p:cNvPr id="331" name="Dikdörtgen 27"/>
          <p:cNvSpPr/>
          <p:nvPr/>
        </p:nvSpPr>
        <p:spPr>
          <a:xfrm>
            <a:off x="128496" y="5207096"/>
            <a:ext cx="18300460" cy="701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p:style>
        <p:txBody>
          <a:bodyPr lIns="137000" tIns="35072" rIns="137000" bIns="35072" anchor="ctr">
            <a:noAutofit/>
          </a:bodyPr>
          <a:lstStyle/>
          <a:p>
            <a:pPr algn="ctr" defTabSz="1391900">
              <a:tabLst>
                <a:tab pos="0" algn="l"/>
              </a:tabLst>
            </a:pPr>
            <a:endParaRPr lang="tr-TR" sz="1827" spc="-2">
              <a:solidFill>
                <a:srgbClr val="FFFFFF"/>
              </a:solidFill>
              <a:latin typeface="Verdana"/>
              <a:ea typeface="Verdana"/>
            </a:endParaRPr>
          </a:p>
        </p:txBody>
      </p:sp>
      <p:pic>
        <p:nvPicPr>
          <p:cNvPr id="332" name="Resim 5"/>
          <p:cNvPicPr/>
          <p:nvPr/>
        </p:nvPicPr>
        <p:blipFill>
          <a:blip r:embed="rId4"/>
          <a:stretch/>
        </p:blipFill>
        <p:spPr>
          <a:xfrm>
            <a:off x="1865656" y="5333684"/>
            <a:ext cx="2670952" cy="3216760"/>
          </a:xfrm>
          <a:prstGeom prst="rect">
            <a:avLst/>
          </a:prstGeom>
          <a:noFill/>
          <a:ln w="0">
            <a:noFill/>
          </a:ln>
        </p:spPr>
      </p:pic>
      <p:pic>
        <p:nvPicPr>
          <p:cNvPr id="333" name="Resim 7"/>
          <p:cNvPicPr/>
          <p:nvPr/>
        </p:nvPicPr>
        <p:blipFill>
          <a:blip r:embed="rId5"/>
          <a:stretch/>
        </p:blipFill>
        <p:spPr>
          <a:xfrm>
            <a:off x="4538252" y="5333684"/>
            <a:ext cx="2423804" cy="3232104"/>
          </a:xfrm>
          <a:prstGeom prst="rect">
            <a:avLst/>
          </a:prstGeom>
          <a:noFill/>
          <a:ln w="0">
            <a:noFill/>
          </a:ln>
        </p:spPr>
      </p:pic>
      <p:pic>
        <p:nvPicPr>
          <p:cNvPr id="334" name="Resim 24"/>
          <p:cNvPicPr/>
          <p:nvPr/>
        </p:nvPicPr>
        <p:blipFill>
          <a:blip r:embed="rId6"/>
          <a:stretch/>
        </p:blipFill>
        <p:spPr>
          <a:xfrm>
            <a:off x="12925940" y="5355056"/>
            <a:ext cx="2423804" cy="3232104"/>
          </a:xfrm>
          <a:prstGeom prst="rect">
            <a:avLst/>
          </a:prstGeom>
          <a:noFill/>
          <a:ln w="0">
            <a:noFill/>
          </a:ln>
        </p:spPr>
      </p:pic>
      <p:pic>
        <p:nvPicPr>
          <p:cNvPr id="335" name="Resim 25"/>
          <p:cNvPicPr/>
          <p:nvPr/>
        </p:nvPicPr>
        <p:blipFill>
          <a:blip r:embed="rId7"/>
          <a:stretch/>
        </p:blipFill>
        <p:spPr>
          <a:xfrm>
            <a:off x="10384864" y="5333684"/>
            <a:ext cx="2423804" cy="3203060"/>
          </a:xfrm>
          <a:prstGeom prst="rect">
            <a:avLst/>
          </a:prstGeom>
          <a:noFill/>
          <a:ln w="0">
            <a:noFill/>
          </a:ln>
        </p:spPr>
      </p:pic>
      <p:sp>
        <p:nvSpPr>
          <p:cNvPr id="336" name="Dikdörtgen 4"/>
          <p:cNvSpPr/>
          <p:nvPr/>
        </p:nvSpPr>
        <p:spPr>
          <a:xfrm>
            <a:off x="6690609" y="2848504"/>
            <a:ext cx="4908265" cy="2106121"/>
          </a:xfrm>
          <a:prstGeom prst="rect">
            <a:avLst/>
          </a:prstGeom>
          <a:noFill/>
          <a:ln w="0">
            <a:noFill/>
          </a:ln>
        </p:spPr>
        <p:style>
          <a:lnRef idx="0">
            <a:scrgbClr r="0" g="0" b="0"/>
          </a:lnRef>
          <a:fillRef idx="0">
            <a:scrgbClr r="0" g="0" b="0"/>
          </a:fillRef>
          <a:effectRef idx="0">
            <a:scrgbClr r="0" g="0" b="0"/>
          </a:effectRef>
          <a:fontRef idx="minor"/>
        </p:style>
        <p:txBody>
          <a:bodyPr wrap="none" lIns="137000" tIns="68500" rIns="137000" bIns="68500" anchor="t">
            <a:spAutoFit/>
            <a:scene3d>
              <a:camera prst="orthographicFront"/>
              <a:lightRig rig="soft" dir="t">
                <a:rot lat="0" lon="0" rev="15600000"/>
              </a:lightRig>
            </a:scene3d>
            <a:sp3d extrusionH="57150" prstMaterial="softEdge">
              <a:bevelT w="25400" h="38100"/>
            </a:sp3d>
          </a:bodyPr>
          <a:lstStyle/>
          <a:p>
            <a:pPr algn="ctr" defTabSz="1391900">
              <a:tabLst>
                <a:tab pos="0" algn="l"/>
              </a:tabLst>
            </a:pPr>
            <a:r>
              <a:rPr lang="tr-TR" sz="5480" b="1" spc="-2" dirty="0">
                <a:solidFill>
                  <a:srgbClr val="4A597C"/>
                </a:solidFill>
                <a:latin typeface="Calibri"/>
              </a:rPr>
              <a:t>TOPLAM</a:t>
            </a:r>
            <a:r>
              <a:rPr lang="tr-TR" sz="5480" b="1" spc="-2" dirty="0">
                <a:solidFill>
                  <a:srgbClr val="000000"/>
                </a:solidFill>
                <a:latin typeface="Calibri"/>
              </a:rPr>
              <a:t> EYLEM</a:t>
            </a:r>
            <a:endParaRPr lang="tr-TR" sz="5480" spc="-2" dirty="0">
              <a:solidFill>
                <a:srgbClr val="000000"/>
              </a:solidFill>
              <a:latin typeface="Calibri"/>
            </a:endParaRPr>
          </a:p>
          <a:p>
            <a:pPr algn="ctr" defTabSz="1391900">
              <a:tabLst>
                <a:tab pos="0" algn="l"/>
              </a:tabLst>
            </a:pPr>
            <a:r>
              <a:rPr lang="tr-TR" sz="7307" b="1" spc="-2" dirty="0">
                <a:solidFill>
                  <a:srgbClr val="4A597C"/>
                </a:solidFill>
                <a:latin typeface="Calibri"/>
              </a:rPr>
              <a:t>16.700</a:t>
            </a:r>
            <a:endParaRPr lang="tr-TR" sz="7307" spc="-2" dirty="0">
              <a:solidFill>
                <a:srgbClr val="000000"/>
              </a:solidFill>
              <a:latin typeface="Calibri"/>
            </a:endParaRPr>
          </a:p>
        </p:txBody>
      </p:sp>
      <p:sp>
        <p:nvSpPr>
          <p:cNvPr id="337" name="Dikdörtgen 47"/>
          <p:cNvSpPr/>
          <p:nvPr/>
        </p:nvSpPr>
        <p:spPr>
          <a:xfrm>
            <a:off x="12636080" y="2862204"/>
            <a:ext cx="4846452" cy="2106121"/>
          </a:xfrm>
          <a:prstGeom prst="rect">
            <a:avLst/>
          </a:prstGeom>
          <a:noFill/>
          <a:ln w="0">
            <a:noFill/>
          </a:ln>
        </p:spPr>
        <p:style>
          <a:lnRef idx="0">
            <a:scrgbClr r="0" g="0" b="0"/>
          </a:lnRef>
          <a:fillRef idx="0">
            <a:scrgbClr r="0" g="0" b="0"/>
          </a:fillRef>
          <a:effectRef idx="0">
            <a:scrgbClr r="0" g="0" b="0"/>
          </a:effectRef>
          <a:fontRef idx="minor"/>
        </p:style>
        <p:txBody>
          <a:bodyPr wrap="none" lIns="137000" tIns="68500" rIns="137000" bIns="68500" anchor="t">
            <a:spAutoFit/>
            <a:scene3d>
              <a:camera prst="orthographicFront"/>
              <a:lightRig rig="soft" dir="t">
                <a:rot lat="0" lon="0" rev="15600000"/>
              </a:lightRig>
            </a:scene3d>
            <a:sp3d extrusionH="57150" prstMaterial="softEdge">
              <a:bevelT w="25400" h="38100"/>
            </a:sp3d>
          </a:bodyPr>
          <a:lstStyle/>
          <a:p>
            <a:pPr algn="ctr" defTabSz="1391900">
              <a:tabLst>
                <a:tab pos="0" algn="l"/>
              </a:tabLst>
            </a:pPr>
            <a:r>
              <a:rPr lang="tr-TR" sz="5480" b="1" spc="-2" dirty="0">
                <a:solidFill>
                  <a:srgbClr val="FF0000"/>
                </a:solidFill>
                <a:latin typeface="Calibri"/>
              </a:rPr>
              <a:t>KIRMIZI</a:t>
            </a:r>
            <a:r>
              <a:rPr lang="tr-TR" sz="5480" b="1" spc="-2" dirty="0">
                <a:solidFill>
                  <a:srgbClr val="000000"/>
                </a:solidFill>
                <a:latin typeface="Calibri"/>
              </a:rPr>
              <a:t> EYLEM </a:t>
            </a:r>
            <a:endParaRPr lang="tr-TR" sz="5480" spc="-2" dirty="0">
              <a:solidFill>
                <a:srgbClr val="000000"/>
              </a:solidFill>
              <a:latin typeface="Calibri"/>
            </a:endParaRPr>
          </a:p>
          <a:p>
            <a:pPr algn="ctr" defTabSz="1391900">
              <a:tabLst>
                <a:tab pos="0" algn="l"/>
              </a:tabLst>
            </a:pPr>
            <a:r>
              <a:rPr lang="tr-TR" sz="7307" b="1" spc="-2" dirty="0">
                <a:solidFill>
                  <a:srgbClr val="FF0000"/>
                </a:solidFill>
                <a:latin typeface="Calibri"/>
              </a:rPr>
              <a:t>2.418</a:t>
            </a:r>
            <a:endParaRPr lang="tr-TR" sz="7307" spc="-2" dirty="0">
              <a:solidFill>
                <a:srgbClr val="000000"/>
              </a:solidFill>
              <a:latin typeface="Calibri"/>
            </a:endParaRPr>
          </a:p>
        </p:txBody>
      </p:sp>
      <p:graphicFrame>
        <p:nvGraphicFramePr>
          <p:cNvPr id="4" name="Diagram4"/>
          <p:cNvGraphicFramePr/>
          <p:nvPr>
            <p:extLst>
              <p:ext uri="{D42A27DB-BD31-4B8C-83A1-F6EECF244321}">
                <p14:modId xmlns:p14="http://schemas.microsoft.com/office/powerpoint/2010/main" val="3574278468"/>
              </p:ext>
            </p:extLst>
          </p:nvPr>
        </p:nvGraphicFramePr>
        <p:xfrm>
          <a:off x="-227704" y="955164"/>
          <a:ext cx="6595180" cy="412534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o 10">
            <a:extLst>
              <a:ext uri="{FF2B5EF4-FFF2-40B4-BE49-F238E27FC236}">
                <a16:creationId xmlns:a16="http://schemas.microsoft.com/office/drawing/2014/main" id="{30419F13-20D9-47F3-8536-3474C1BFB07A}"/>
              </a:ext>
            </a:extLst>
          </p:cNvPr>
          <p:cNvGraphicFramePr>
            <a:graphicFrameLocks noGrp="1"/>
          </p:cNvGraphicFramePr>
          <p:nvPr>
            <p:extLst>
              <p:ext uri="{D42A27DB-BD31-4B8C-83A1-F6EECF244321}">
                <p14:modId xmlns:p14="http://schemas.microsoft.com/office/powerpoint/2010/main" val="2221615000"/>
              </p:ext>
            </p:extLst>
          </p:nvPr>
        </p:nvGraphicFramePr>
        <p:xfrm>
          <a:off x="11446341" y="5641096"/>
          <a:ext cx="6208509" cy="3653245"/>
        </p:xfrm>
        <a:graphic>
          <a:graphicData uri="http://schemas.openxmlformats.org/drawingml/2006/table">
            <a:tbl>
              <a:tblPr firstRow="1">
                <a:tableStyleId>{5C22544A-7EE6-4342-B048-85BDC9FD1C3A}</a:tableStyleId>
              </a:tblPr>
              <a:tblGrid>
                <a:gridCol w="606156">
                  <a:extLst>
                    <a:ext uri="{9D8B030D-6E8A-4147-A177-3AD203B41FA5}">
                      <a16:colId xmlns:a16="http://schemas.microsoft.com/office/drawing/2014/main" val="2567495679"/>
                    </a:ext>
                  </a:extLst>
                </a:gridCol>
                <a:gridCol w="1046997">
                  <a:extLst>
                    <a:ext uri="{9D8B030D-6E8A-4147-A177-3AD203B41FA5}">
                      <a16:colId xmlns:a16="http://schemas.microsoft.com/office/drawing/2014/main" val="1729681843"/>
                    </a:ext>
                  </a:extLst>
                </a:gridCol>
                <a:gridCol w="1138839">
                  <a:extLst>
                    <a:ext uri="{9D8B030D-6E8A-4147-A177-3AD203B41FA5}">
                      <a16:colId xmlns:a16="http://schemas.microsoft.com/office/drawing/2014/main" val="3182522526"/>
                    </a:ext>
                  </a:extLst>
                </a:gridCol>
                <a:gridCol w="1138839">
                  <a:extLst>
                    <a:ext uri="{9D8B030D-6E8A-4147-A177-3AD203B41FA5}">
                      <a16:colId xmlns:a16="http://schemas.microsoft.com/office/drawing/2014/main" val="2855850614"/>
                    </a:ext>
                  </a:extLst>
                </a:gridCol>
                <a:gridCol w="1138839">
                  <a:extLst>
                    <a:ext uri="{9D8B030D-6E8A-4147-A177-3AD203B41FA5}">
                      <a16:colId xmlns:a16="http://schemas.microsoft.com/office/drawing/2014/main" val="2943843637"/>
                    </a:ext>
                  </a:extLst>
                </a:gridCol>
                <a:gridCol w="1138839">
                  <a:extLst>
                    <a:ext uri="{9D8B030D-6E8A-4147-A177-3AD203B41FA5}">
                      <a16:colId xmlns:a16="http://schemas.microsoft.com/office/drawing/2014/main" val="1736732109"/>
                    </a:ext>
                  </a:extLst>
                </a:gridCol>
              </a:tblGrid>
              <a:tr h="1043785">
                <a:tc>
                  <a:txBody>
                    <a:bodyPr/>
                    <a:lstStyle/>
                    <a:p>
                      <a:pPr algn="ctr" fontAlgn="ctr"/>
                      <a:r>
                        <a:rPr lang="tr-TR" sz="1400" u="none" strike="noStrike">
                          <a:effectLst/>
                        </a:rPr>
                        <a:t>S. No</a:t>
                      </a:r>
                      <a:endParaRPr lang="tr-T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400" u="none" strike="noStrike" dirty="0">
                          <a:effectLst/>
                        </a:rPr>
                        <a:t>İl Adı</a:t>
                      </a:r>
                      <a:endParaRPr lang="tr-TR"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400" u="none" strike="noStrike" dirty="0">
                          <a:effectLst/>
                        </a:rPr>
                        <a:t>Eylem </a:t>
                      </a:r>
                      <a:br>
                        <a:rPr lang="tr-TR" sz="1400" u="none" strike="noStrike" dirty="0">
                          <a:effectLst/>
                        </a:rPr>
                      </a:br>
                      <a:r>
                        <a:rPr lang="tr-TR" sz="1400" u="none" strike="noStrike" dirty="0">
                          <a:effectLst/>
                        </a:rPr>
                        <a:t>Sayısı</a:t>
                      </a:r>
                      <a:endParaRPr lang="tr-TR"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400" u="none" strike="noStrike" dirty="0">
                          <a:effectLst/>
                        </a:rPr>
                        <a:t>İlerleme Yüzdesi</a:t>
                      </a:r>
                      <a:endParaRPr lang="tr-TR"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400" u="none" strike="noStrike">
                          <a:effectLst/>
                        </a:rPr>
                        <a:t>Kırmızı Eylem Sayısı</a:t>
                      </a:r>
                      <a:endParaRPr lang="tr-T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400" u="none" strike="noStrike" dirty="0">
                          <a:effectLst/>
                        </a:rPr>
                        <a:t>Kırmızı Eylem İlerleme Yüzdesi</a:t>
                      </a:r>
                      <a:endParaRPr lang="tr-TR"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490028102"/>
                  </a:ext>
                </a:extLst>
              </a:tr>
              <a:tr h="260946">
                <a:tc>
                  <a:txBody>
                    <a:bodyPr/>
                    <a:lstStyle/>
                    <a:p>
                      <a:pPr algn="ctr" fontAlgn="ctr"/>
                      <a:r>
                        <a:rPr lang="tr-TR" sz="1400" u="none" strike="noStrike" dirty="0">
                          <a:effectLst/>
                        </a:rPr>
                        <a:t>1</a:t>
                      </a:r>
                      <a:endParaRPr lang="tr-TR"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400" b="0" i="0" u="none" strike="noStrike" dirty="0">
                          <a:solidFill>
                            <a:srgbClr val="000000"/>
                          </a:solidFill>
                          <a:effectLst/>
                          <a:latin typeface="Calibri" panose="020F0502020204030204" pitchFamily="34" charset="0"/>
                        </a:rPr>
                        <a:t>Gaziantep</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67</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97</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9</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100</a:t>
                      </a:r>
                    </a:p>
                  </a:txBody>
                  <a:tcPr marL="9525" marR="9525" marT="9525" marB="0" anchor="ctr"/>
                </a:tc>
                <a:extLst>
                  <a:ext uri="{0D108BD9-81ED-4DB2-BD59-A6C34878D82A}">
                    <a16:rowId xmlns:a16="http://schemas.microsoft.com/office/drawing/2014/main" val="1680016335"/>
                  </a:ext>
                </a:extLst>
              </a:tr>
              <a:tr h="260946">
                <a:tc>
                  <a:txBody>
                    <a:bodyPr/>
                    <a:lstStyle/>
                    <a:p>
                      <a:pPr algn="ctr" fontAlgn="ctr"/>
                      <a:r>
                        <a:rPr lang="tr-TR" sz="1400" u="none" strike="noStrike">
                          <a:effectLst/>
                        </a:rPr>
                        <a:t>2</a:t>
                      </a:r>
                      <a:endParaRPr lang="tr-T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400" b="0" i="0" u="none" strike="noStrike" dirty="0">
                          <a:solidFill>
                            <a:srgbClr val="000000"/>
                          </a:solidFill>
                          <a:effectLst/>
                          <a:latin typeface="Calibri" panose="020F0502020204030204" pitchFamily="34" charset="0"/>
                        </a:rPr>
                        <a:t>Ardahan</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103</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95</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3</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66</a:t>
                      </a:r>
                    </a:p>
                  </a:txBody>
                  <a:tcPr marL="9525" marR="9525" marT="9525" marB="0" anchor="ctr"/>
                </a:tc>
                <a:extLst>
                  <a:ext uri="{0D108BD9-81ED-4DB2-BD59-A6C34878D82A}">
                    <a16:rowId xmlns:a16="http://schemas.microsoft.com/office/drawing/2014/main" val="1913924414"/>
                  </a:ext>
                </a:extLst>
              </a:tr>
              <a:tr h="260946">
                <a:tc>
                  <a:txBody>
                    <a:bodyPr/>
                    <a:lstStyle/>
                    <a:p>
                      <a:pPr algn="ctr" fontAlgn="ctr"/>
                      <a:r>
                        <a:rPr lang="tr-TR" sz="1400" u="none" strike="noStrike" dirty="0">
                          <a:effectLst/>
                        </a:rPr>
                        <a:t>3</a:t>
                      </a:r>
                      <a:endParaRPr lang="tr-TR"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Düzce</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258</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93</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49</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89</a:t>
                      </a:r>
                    </a:p>
                  </a:txBody>
                  <a:tcPr marL="9525" marR="9525" marT="9525" marB="0" anchor="ctr"/>
                </a:tc>
                <a:extLst>
                  <a:ext uri="{0D108BD9-81ED-4DB2-BD59-A6C34878D82A}">
                    <a16:rowId xmlns:a16="http://schemas.microsoft.com/office/drawing/2014/main" val="3749028586"/>
                  </a:ext>
                </a:extLst>
              </a:tr>
              <a:tr h="260946">
                <a:tc>
                  <a:txBody>
                    <a:bodyPr/>
                    <a:lstStyle/>
                    <a:p>
                      <a:pPr algn="ctr" fontAlgn="ctr"/>
                      <a:r>
                        <a:rPr lang="tr-TR" sz="1400" b="0" i="0" u="none" strike="noStrike" dirty="0">
                          <a:solidFill>
                            <a:srgbClr val="000000"/>
                          </a:solidFill>
                          <a:effectLst/>
                          <a:latin typeface="Calibri" panose="020F0502020204030204" pitchFamily="34" charset="0"/>
                        </a:rPr>
                        <a:t>4</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Kırşehir</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42</a:t>
                      </a:r>
                    </a:p>
                  </a:txBody>
                  <a:tcPr marL="9525" marR="9525" marT="9525" marB="0" anchor="ctr"/>
                </a:tc>
                <a:tc>
                  <a:txBody>
                    <a:bodyPr/>
                    <a:lstStyle/>
                    <a:p>
                      <a:pPr algn="ctr" fontAlgn="ctr"/>
                      <a:r>
                        <a:rPr lang="tr-TR" sz="1400" b="0" i="0" u="none" strike="noStrike" dirty="0">
                          <a:solidFill>
                            <a:srgbClr val="000000"/>
                          </a:solidFill>
                          <a:effectLst/>
                          <a:latin typeface="Calibri" panose="020F0502020204030204" pitchFamily="34" charset="0"/>
                        </a:rPr>
                        <a:t>90</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10</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60</a:t>
                      </a:r>
                    </a:p>
                  </a:txBody>
                  <a:tcPr marL="9525" marR="9525" marT="9525" marB="0" anchor="ctr"/>
                </a:tc>
                <a:extLst>
                  <a:ext uri="{0D108BD9-81ED-4DB2-BD59-A6C34878D82A}">
                    <a16:rowId xmlns:a16="http://schemas.microsoft.com/office/drawing/2014/main" val="1335851164"/>
                  </a:ext>
                </a:extLst>
              </a:tr>
              <a:tr h="260946">
                <a:tc>
                  <a:txBody>
                    <a:bodyPr/>
                    <a:lstStyle/>
                    <a:p>
                      <a:pPr algn="ctr" fontAlgn="ctr"/>
                      <a:r>
                        <a:rPr lang="tr-TR" sz="1400" u="none" strike="noStrike" dirty="0">
                          <a:effectLst/>
                        </a:rPr>
                        <a:t>5</a:t>
                      </a:r>
                      <a:endParaRPr lang="tr-TR"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Iğdır</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51</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87</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15</a:t>
                      </a:r>
                    </a:p>
                  </a:txBody>
                  <a:tcPr marL="9525" marR="9525" marT="9525" marB="0" anchor="ctr"/>
                </a:tc>
                <a:tc>
                  <a:txBody>
                    <a:bodyPr/>
                    <a:lstStyle/>
                    <a:p>
                      <a:pPr algn="ctr" fontAlgn="ctr"/>
                      <a:r>
                        <a:rPr lang="tr-TR" sz="1400" b="0" i="0" u="none" strike="noStrike" dirty="0">
                          <a:solidFill>
                            <a:srgbClr val="000000"/>
                          </a:solidFill>
                          <a:effectLst/>
                          <a:latin typeface="Calibri" panose="020F0502020204030204" pitchFamily="34" charset="0"/>
                        </a:rPr>
                        <a:t>90</a:t>
                      </a:r>
                    </a:p>
                  </a:txBody>
                  <a:tcPr marL="9525" marR="9525" marT="9525" marB="0" anchor="ctr"/>
                </a:tc>
                <a:extLst>
                  <a:ext uri="{0D108BD9-81ED-4DB2-BD59-A6C34878D82A}">
                    <a16:rowId xmlns:a16="http://schemas.microsoft.com/office/drawing/2014/main" val="2632351301"/>
                  </a:ext>
                </a:extLst>
              </a:tr>
              <a:tr h="260946">
                <a:tc>
                  <a:txBody>
                    <a:bodyPr/>
                    <a:lstStyle/>
                    <a:p>
                      <a:pPr algn="ctr" fontAlgn="ctr"/>
                      <a:r>
                        <a:rPr lang="tr-TR" sz="1400" u="none" strike="noStrike">
                          <a:effectLst/>
                        </a:rPr>
                        <a:t>6</a:t>
                      </a:r>
                      <a:endParaRPr lang="tr-T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Eskişehir</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97</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85</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23</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72</a:t>
                      </a:r>
                    </a:p>
                  </a:txBody>
                  <a:tcPr marL="9525" marR="9525" marT="9525" marB="0" anchor="ctr"/>
                </a:tc>
                <a:extLst>
                  <a:ext uri="{0D108BD9-81ED-4DB2-BD59-A6C34878D82A}">
                    <a16:rowId xmlns:a16="http://schemas.microsoft.com/office/drawing/2014/main" val="1903386907"/>
                  </a:ext>
                </a:extLst>
              </a:tr>
              <a:tr h="260946">
                <a:tc>
                  <a:txBody>
                    <a:bodyPr/>
                    <a:lstStyle/>
                    <a:p>
                      <a:pPr algn="ctr" fontAlgn="ctr"/>
                      <a:r>
                        <a:rPr lang="tr-TR" sz="1400" u="none" strike="noStrike">
                          <a:effectLst/>
                        </a:rPr>
                        <a:t>7</a:t>
                      </a:r>
                      <a:endParaRPr lang="tr-T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Kastamonu</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211</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85</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24</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86</a:t>
                      </a:r>
                    </a:p>
                  </a:txBody>
                  <a:tcPr marL="9525" marR="9525" marT="9525" marB="0" anchor="ctr"/>
                </a:tc>
                <a:extLst>
                  <a:ext uri="{0D108BD9-81ED-4DB2-BD59-A6C34878D82A}">
                    <a16:rowId xmlns:a16="http://schemas.microsoft.com/office/drawing/2014/main" val="2059825784"/>
                  </a:ext>
                </a:extLst>
              </a:tr>
              <a:tr h="260946">
                <a:tc>
                  <a:txBody>
                    <a:bodyPr/>
                    <a:lstStyle/>
                    <a:p>
                      <a:pPr algn="ctr" fontAlgn="ctr"/>
                      <a:r>
                        <a:rPr lang="tr-TR" sz="1400" u="none" strike="noStrike">
                          <a:effectLst/>
                        </a:rPr>
                        <a:t>8</a:t>
                      </a:r>
                      <a:endParaRPr lang="tr-T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Aydın</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313</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83</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64</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83</a:t>
                      </a:r>
                    </a:p>
                  </a:txBody>
                  <a:tcPr marL="9525" marR="9525" marT="9525" marB="0" anchor="ctr"/>
                </a:tc>
                <a:extLst>
                  <a:ext uri="{0D108BD9-81ED-4DB2-BD59-A6C34878D82A}">
                    <a16:rowId xmlns:a16="http://schemas.microsoft.com/office/drawing/2014/main" val="2200386967"/>
                  </a:ext>
                </a:extLst>
              </a:tr>
              <a:tr h="260946">
                <a:tc>
                  <a:txBody>
                    <a:bodyPr/>
                    <a:lstStyle/>
                    <a:p>
                      <a:pPr algn="ctr" fontAlgn="ctr"/>
                      <a:r>
                        <a:rPr lang="tr-TR" sz="1400" u="none" strike="noStrike">
                          <a:effectLst/>
                        </a:rPr>
                        <a:t>9</a:t>
                      </a:r>
                      <a:endParaRPr lang="tr-T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Erzurum</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144</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82</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35</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77</a:t>
                      </a:r>
                    </a:p>
                  </a:txBody>
                  <a:tcPr marL="9525" marR="9525" marT="9525" marB="0" anchor="ctr"/>
                </a:tc>
                <a:extLst>
                  <a:ext uri="{0D108BD9-81ED-4DB2-BD59-A6C34878D82A}">
                    <a16:rowId xmlns:a16="http://schemas.microsoft.com/office/drawing/2014/main" val="2842133606"/>
                  </a:ext>
                </a:extLst>
              </a:tr>
              <a:tr h="260946">
                <a:tc>
                  <a:txBody>
                    <a:bodyPr/>
                    <a:lstStyle/>
                    <a:p>
                      <a:pPr algn="ctr" fontAlgn="ctr"/>
                      <a:r>
                        <a:rPr lang="tr-TR" sz="1400" u="none" strike="noStrike">
                          <a:effectLst/>
                        </a:rPr>
                        <a:t>10</a:t>
                      </a:r>
                      <a:endParaRPr lang="tr-T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Burdur</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86</a:t>
                      </a:r>
                    </a:p>
                  </a:txBody>
                  <a:tcPr marL="9525" marR="9525" marT="9525" marB="0" anchor="ctr"/>
                </a:tc>
                <a:tc>
                  <a:txBody>
                    <a:bodyPr/>
                    <a:lstStyle/>
                    <a:p>
                      <a:pPr algn="ctr" fontAlgn="ctr"/>
                      <a:r>
                        <a:rPr lang="tr-TR" sz="1400" b="0" i="0" u="none" strike="noStrike" dirty="0">
                          <a:solidFill>
                            <a:srgbClr val="000000"/>
                          </a:solidFill>
                          <a:effectLst/>
                          <a:latin typeface="Calibri" panose="020F0502020204030204" pitchFamily="34" charset="0"/>
                        </a:rPr>
                        <a:t>80</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8</a:t>
                      </a:r>
                    </a:p>
                  </a:txBody>
                  <a:tcPr marL="9525" marR="9525" marT="9525" marB="0" anchor="ctr"/>
                </a:tc>
                <a:tc>
                  <a:txBody>
                    <a:bodyPr/>
                    <a:lstStyle/>
                    <a:p>
                      <a:pPr algn="ctr" fontAlgn="ctr"/>
                      <a:r>
                        <a:rPr lang="tr-TR" sz="1400" b="0" i="0" u="none" strike="noStrike" dirty="0">
                          <a:solidFill>
                            <a:srgbClr val="000000"/>
                          </a:solidFill>
                          <a:effectLst/>
                          <a:latin typeface="Calibri" panose="020F0502020204030204" pitchFamily="34" charset="0"/>
                        </a:rPr>
                        <a:t>51</a:t>
                      </a:r>
                    </a:p>
                  </a:txBody>
                  <a:tcPr marL="9525" marR="9525" marT="9525" marB="0" anchor="ctr"/>
                </a:tc>
                <a:extLst>
                  <a:ext uri="{0D108BD9-81ED-4DB2-BD59-A6C34878D82A}">
                    <a16:rowId xmlns:a16="http://schemas.microsoft.com/office/drawing/2014/main" val="3217776279"/>
                  </a:ext>
                </a:extLst>
              </a:tr>
            </a:tbl>
          </a:graphicData>
        </a:graphic>
      </p:graphicFrame>
      <p:sp>
        <p:nvSpPr>
          <p:cNvPr id="338" name="Dikdörtgen 13"/>
          <p:cNvSpPr/>
          <p:nvPr/>
        </p:nvSpPr>
        <p:spPr>
          <a:xfrm>
            <a:off x="264" y="259753"/>
            <a:ext cx="11687196" cy="581536"/>
          </a:xfrm>
          <a:prstGeom prst="rect">
            <a:avLst/>
          </a:prstGeom>
          <a:noFill/>
          <a:ln w="0">
            <a:noFill/>
          </a:ln>
        </p:spPr>
        <p:style>
          <a:lnRef idx="0">
            <a:scrgbClr r="0" g="0" b="0"/>
          </a:lnRef>
          <a:fillRef idx="0">
            <a:scrgbClr r="0" g="0" b="0"/>
          </a:fillRef>
          <a:effectRef idx="0">
            <a:scrgbClr r="0" g="0" b="0"/>
          </a:effectRef>
          <a:fontRef idx="minor"/>
        </p:style>
        <p:txBody>
          <a:bodyPr lIns="137000" tIns="68500" rIns="137000" bIns="68500" anchor="t">
            <a:spAutoFit/>
          </a:bodyPr>
          <a:lstStyle/>
          <a:p>
            <a:pPr>
              <a:lnSpc>
                <a:spcPct val="90000"/>
              </a:lnSpc>
              <a:spcBef>
                <a:spcPct val="0"/>
              </a:spcBef>
              <a:tabLst>
                <a:tab pos="0" algn="l"/>
              </a:tabLst>
            </a:pPr>
            <a:r>
              <a:rPr lang="tr-TR" sz="3200" b="1" dirty="0">
                <a:solidFill>
                  <a:srgbClr val="FFC000"/>
                </a:solidFill>
                <a:effectLst>
                  <a:outerShdw blurRad="38100" dist="38100" dir="2700000" algn="tl">
                    <a:srgbClr val="000000">
                      <a:alpha val="43137"/>
                    </a:srgbClr>
                  </a:outerShdw>
                </a:effectLst>
              </a:rPr>
              <a:t>İRAP EYLEM GERÇEKLEŞME ORANI </a:t>
            </a:r>
          </a:p>
        </p:txBody>
      </p:sp>
      <p:sp>
        <p:nvSpPr>
          <p:cNvPr id="339" name="Metin kutusu 18"/>
          <p:cNvSpPr/>
          <p:nvPr/>
        </p:nvSpPr>
        <p:spPr>
          <a:xfrm>
            <a:off x="2258293" y="1234372"/>
            <a:ext cx="6724146" cy="700479"/>
          </a:xfrm>
          <a:prstGeom prst="rect">
            <a:avLst/>
          </a:prstGeom>
          <a:noFill/>
          <a:ln w="0">
            <a:noFill/>
          </a:ln>
        </p:spPr>
        <p:style>
          <a:lnRef idx="0">
            <a:scrgbClr r="0" g="0" b="0"/>
          </a:lnRef>
          <a:fillRef idx="0">
            <a:scrgbClr r="0" g="0" b="0"/>
          </a:fillRef>
          <a:effectRef idx="0">
            <a:scrgbClr r="0" g="0" b="0"/>
          </a:effectRef>
          <a:fontRef idx="minor"/>
        </p:style>
        <p:txBody>
          <a:bodyPr wrap="none" lIns="137000" tIns="68500" rIns="137000" bIns="68500" anchor="t">
            <a:spAutoFit/>
          </a:bodyPr>
          <a:lstStyle/>
          <a:p>
            <a:pPr defTabSz="1391900">
              <a:tabLst>
                <a:tab pos="0" algn="l"/>
              </a:tabLst>
            </a:pPr>
            <a:r>
              <a:rPr lang="tr-TR" sz="3653" b="1" spc="-2" dirty="0">
                <a:solidFill>
                  <a:srgbClr val="000000"/>
                </a:solidFill>
                <a:latin typeface="Calibri"/>
              </a:rPr>
              <a:t>81 İl Eylemler - İlerleme Yüzdeleri</a:t>
            </a:r>
            <a:endParaRPr lang="tr-TR" sz="3653" spc="-2" dirty="0">
              <a:solidFill>
                <a:srgbClr val="000000"/>
              </a:solidFill>
              <a:latin typeface="Calibri"/>
            </a:endParaRPr>
          </a:p>
        </p:txBody>
      </p:sp>
      <p:sp>
        <p:nvSpPr>
          <p:cNvPr id="340" name="Metin kutusu 19"/>
          <p:cNvSpPr/>
          <p:nvPr/>
        </p:nvSpPr>
        <p:spPr>
          <a:xfrm>
            <a:off x="11446341" y="1145059"/>
            <a:ext cx="6609628" cy="794223"/>
          </a:xfrm>
          <a:prstGeom prst="rect">
            <a:avLst/>
          </a:prstGeom>
          <a:noFill/>
          <a:ln w="0">
            <a:noFill/>
          </a:ln>
        </p:spPr>
        <p:style>
          <a:lnRef idx="0">
            <a:scrgbClr r="0" g="0" b="0"/>
          </a:lnRef>
          <a:fillRef idx="0">
            <a:scrgbClr r="0" g="0" b="0"/>
          </a:fillRef>
          <a:effectRef idx="0">
            <a:scrgbClr r="0" g="0" b="0"/>
          </a:effectRef>
          <a:fontRef idx="minor"/>
        </p:style>
        <p:txBody>
          <a:bodyPr wrap="none" lIns="137000" tIns="68500" rIns="137000" bIns="68500" anchor="t">
            <a:spAutoFit/>
          </a:bodyPr>
          <a:lstStyle/>
          <a:p>
            <a:pPr defTabSz="1391900">
              <a:tabLst>
                <a:tab pos="0" algn="l"/>
              </a:tabLst>
            </a:pPr>
            <a:r>
              <a:rPr lang="tr-TR" sz="4262" b="1" spc="-2" dirty="0">
                <a:solidFill>
                  <a:srgbClr val="2F5597"/>
                </a:solidFill>
                <a:latin typeface="Calibri"/>
              </a:rPr>
              <a:t>Tüm Eylemler Genel Durum </a:t>
            </a:r>
            <a:endParaRPr lang="tr-TR" sz="4262" spc="-2" dirty="0">
              <a:solidFill>
                <a:srgbClr val="000000"/>
              </a:solidFill>
              <a:latin typeface="Calibri"/>
            </a:endParaRPr>
          </a:p>
        </p:txBody>
      </p:sp>
      <p:sp>
        <p:nvSpPr>
          <p:cNvPr id="341" name="Dikdörtgen 20"/>
          <p:cNvSpPr/>
          <p:nvPr/>
        </p:nvSpPr>
        <p:spPr>
          <a:xfrm>
            <a:off x="1916577" y="6864874"/>
            <a:ext cx="7274784" cy="2846772"/>
          </a:xfrm>
          <a:prstGeom prst="rect">
            <a:avLst/>
          </a:prstGeom>
          <a:noFill/>
          <a:ln w="0">
            <a:noFill/>
          </a:ln>
        </p:spPr>
        <p:style>
          <a:lnRef idx="0">
            <a:scrgbClr r="0" g="0" b="0"/>
          </a:lnRef>
          <a:fillRef idx="0">
            <a:scrgbClr r="0" g="0" b="0"/>
          </a:fillRef>
          <a:effectRef idx="0">
            <a:scrgbClr r="0" g="0" b="0"/>
          </a:effectRef>
          <a:fontRef idx="minor"/>
        </p:style>
        <p:txBody>
          <a:bodyPr wrap="square" lIns="137000" tIns="68500" rIns="137000" bIns="68500" anchor="t">
            <a:spAutoFit/>
          </a:bodyPr>
          <a:lstStyle/>
          <a:p>
            <a:pPr algn="ctr" defTabSz="1391900">
              <a:tabLst>
                <a:tab pos="0" algn="l"/>
              </a:tabLst>
            </a:pPr>
            <a:r>
              <a:rPr lang="tr-TR" sz="4800" b="1" u="sng" spc="-2" dirty="0">
                <a:solidFill>
                  <a:srgbClr val="2F5597"/>
                </a:solidFill>
                <a:latin typeface="Calibri"/>
              </a:rPr>
              <a:t>TÜM</a:t>
            </a:r>
            <a:r>
              <a:rPr lang="tr-TR" sz="4800" b="1" spc="-2" dirty="0">
                <a:solidFill>
                  <a:srgbClr val="FF0000"/>
                </a:solidFill>
                <a:latin typeface="Calibri"/>
              </a:rPr>
              <a:t> </a:t>
            </a:r>
            <a:r>
              <a:rPr lang="tr-TR" sz="4800" spc="-2" dirty="0">
                <a:solidFill>
                  <a:srgbClr val="000000"/>
                </a:solidFill>
                <a:latin typeface="Calibri"/>
              </a:rPr>
              <a:t>EYLEMLERİN </a:t>
            </a:r>
          </a:p>
          <a:p>
            <a:pPr algn="ctr" defTabSz="1391900">
              <a:tabLst>
                <a:tab pos="0" algn="l"/>
              </a:tabLst>
            </a:pPr>
            <a:r>
              <a:rPr lang="tr-TR" sz="4800" b="1" spc="-2" dirty="0">
                <a:solidFill>
                  <a:srgbClr val="000000"/>
                </a:solidFill>
                <a:latin typeface="Calibri"/>
              </a:rPr>
              <a:t>İLERLEME YÜZDESİ</a:t>
            </a:r>
          </a:p>
          <a:p>
            <a:pPr algn="ctr" defTabSz="1391900">
              <a:tabLst>
                <a:tab pos="0" algn="l"/>
              </a:tabLst>
            </a:pPr>
            <a:r>
              <a:rPr lang="tr-TR" sz="8000" b="1" spc="-2" dirty="0">
                <a:solidFill>
                  <a:srgbClr val="2F5597"/>
                </a:solidFill>
                <a:latin typeface="Calibri"/>
              </a:rPr>
              <a:t>%60</a:t>
            </a:r>
            <a:endParaRPr lang="tr-TR" sz="8000" spc="-2" dirty="0">
              <a:solidFill>
                <a:srgbClr val="000000"/>
              </a:solidFill>
              <a:latin typeface="Calibri"/>
            </a:endParaRPr>
          </a:p>
        </p:txBody>
      </p:sp>
      <p:sp>
        <p:nvSpPr>
          <p:cNvPr id="343" name="İçerik Yer Tutucusu 2"/>
          <p:cNvSpPr/>
          <p:nvPr/>
        </p:nvSpPr>
        <p:spPr>
          <a:xfrm>
            <a:off x="11693474" y="1972532"/>
            <a:ext cx="6115362" cy="3190456"/>
          </a:xfrm>
          <a:prstGeom prst="rect">
            <a:avLst/>
          </a:prstGeom>
          <a:noFill/>
          <a:ln w="0">
            <a:noFill/>
          </a:ln>
        </p:spPr>
        <p:style>
          <a:lnRef idx="0">
            <a:scrgbClr r="0" g="0" b="0"/>
          </a:lnRef>
          <a:fillRef idx="0">
            <a:scrgbClr r="0" g="0" b="0"/>
          </a:fillRef>
          <a:effectRef idx="0">
            <a:scrgbClr r="0" g="0" b="0"/>
          </a:effectRef>
          <a:fontRef idx="minor"/>
        </p:style>
        <p:txBody>
          <a:bodyPr lIns="137000" tIns="68500" rIns="137000" bIns="68500" anchor="t">
            <a:normAutofit/>
          </a:bodyPr>
          <a:lstStyle/>
          <a:p>
            <a:pPr marL="347975" indent="-347975" defTabSz="1391900">
              <a:lnSpc>
                <a:spcPct val="90000"/>
              </a:lnSpc>
              <a:spcBef>
                <a:spcPts val="1524"/>
              </a:spcBef>
              <a:buClr>
                <a:srgbClr val="000000"/>
              </a:buClr>
              <a:buFont typeface="Arial"/>
              <a:buChar char="•"/>
            </a:pPr>
            <a:r>
              <a:rPr lang="tr-TR" sz="2436" spc="-2" dirty="0">
                <a:solidFill>
                  <a:srgbClr val="000000"/>
                </a:solidFill>
                <a:latin typeface="Calibri"/>
              </a:rPr>
              <a:t>81 İLDE TOPLAM EYLEM SAYISI	: </a:t>
            </a:r>
            <a:r>
              <a:rPr lang="tr-TR" sz="3653" b="1" spc="-2" dirty="0">
                <a:solidFill>
                  <a:srgbClr val="000000"/>
                </a:solidFill>
                <a:latin typeface="Calibri"/>
              </a:rPr>
              <a:t>16.700</a:t>
            </a:r>
            <a:endParaRPr lang="tr-TR" sz="3653" spc="-2" dirty="0">
              <a:solidFill>
                <a:srgbClr val="000000"/>
              </a:solidFill>
              <a:latin typeface="Calibri"/>
            </a:endParaRPr>
          </a:p>
          <a:p>
            <a:pPr marL="347975" indent="-347975" defTabSz="1391900">
              <a:lnSpc>
                <a:spcPct val="90000"/>
              </a:lnSpc>
              <a:spcBef>
                <a:spcPts val="1524"/>
              </a:spcBef>
              <a:buClr>
                <a:srgbClr val="000000"/>
              </a:buClr>
              <a:buFont typeface="Arial"/>
              <a:buChar char="•"/>
            </a:pPr>
            <a:r>
              <a:rPr lang="tr-TR" sz="2436" spc="-2" dirty="0">
                <a:solidFill>
                  <a:srgbClr val="000000"/>
                </a:solidFill>
                <a:latin typeface="Calibri"/>
              </a:rPr>
              <a:t>DEVAM EDEN EYLEM SAYISI	: </a:t>
            </a:r>
            <a:r>
              <a:rPr lang="tr-TR" sz="3653" b="1" spc="-2" dirty="0">
                <a:solidFill>
                  <a:srgbClr val="000000"/>
                </a:solidFill>
                <a:latin typeface="Calibri"/>
              </a:rPr>
              <a:t>7.554</a:t>
            </a:r>
            <a:endParaRPr lang="tr-TR" sz="3653" spc="-2" dirty="0">
              <a:solidFill>
                <a:srgbClr val="000000"/>
              </a:solidFill>
              <a:latin typeface="Calibri"/>
            </a:endParaRPr>
          </a:p>
          <a:p>
            <a:pPr marL="347975" indent="-347975" defTabSz="1391900">
              <a:lnSpc>
                <a:spcPct val="90000"/>
              </a:lnSpc>
              <a:spcBef>
                <a:spcPts val="1524"/>
              </a:spcBef>
              <a:buClr>
                <a:srgbClr val="000000"/>
              </a:buClr>
              <a:buFont typeface="Arial"/>
              <a:buChar char="•"/>
            </a:pPr>
            <a:r>
              <a:rPr lang="tr-TR" sz="2436" spc="-2" dirty="0">
                <a:solidFill>
                  <a:srgbClr val="000000"/>
                </a:solidFill>
                <a:latin typeface="Calibri"/>
              </a:rPr>
              <a:t>TAMAMLANAN EYLEM SAYISI	: </a:t>
            </a:r>
            <a:r>
              <a:rPr lang="tr-TR" sz="3653" b="1" spc="-2" dirty="0">
                <a:solidFill>
                  <a:srgbClr val="000000"/>
                </a:solidFill>
                <a:latin typeface="Calibri"/>
              </a:rPr>
              <a:t>6.375</a:t>
            </a:r>
          </a:p>
          <a:p>
            <a:pPr marL="347975" indent="-347975" defTabSz="1391900">
              <a:lnSpc>
                <a:spcPct val="90000"/>
              </a:lnSpc>
              <a:spcBef>
                <a:spcPts val="1524"/>
              </a:spcBef>
              <a:buClr>
                <a:srgbClr val="000000"/>
              </a:buClr>
              <a:buFont typeface="Arial"/>
              <a:buChar char="•"/>
            </a:pPr>
            <a:r>
              <a:rPr lang="tr-TR" sz="2436" spc="-2" dirty="0">
                <a:solidFill>
                  <a:srgbClr val="000000"/>
                </a:solidFill>
                <a:latin typeface="Calibri"/>
              </a:rPr>
              <a:t>BAŞLANMAYAN EYLEM SAYISI	: </a:t>
            </a:r>
            <a:r>
              <a:rPr lang="tr-TR" sz="3653" b="1" spc="-2" dirty="0">
                <a:solidFill>
                  <a:srgbClr val="000000"/>
                </a:solidFill>
                <a:latin typeface="Calibri"/>
              </a:rPr>
              <a:t>2.771</a:t>
            </a:r>
          </a:p>
        </p:txBody>
      </p:sp>
      <p:sp>
        <p:nvSpPr>
          <p:cNvPr id="12" name="Metin kutusu 18">
            <a:extLst>
              <a:ext uri="{FF2B5EF4-FFF2-40B4-BE49-F238E27FC236}">
                <a16:creationId xmlns:a16="http://schemas.microsoft.com/office/drawing/2014/main" id="{1316B107-C8B0-497E-A0AD-516460A4189B}"/>
              </a:ext>
            </a:extLst>
          </p:cNvPr>
          <p:cNvSpPr/>
          <p:nvPr/>
        </p:nvSpPr>
        <p:spPr>
          <a:xfrm>
            <a:off x="11993143" y="5071871"/>
            <a:ext cx="5021757" cy="569225"/>
          </a:xfrm>
          <a:prstGeom prst="rect">
            <a:avLst/>
          </a:prstGeom>
          <a:noFill/>
          <a:ln w="0">
            <a:noFill/>
          </a:ln>
        </p:spPr>
        <p:style>
          <a:lnRef idx="0">
            <a:scrgbClr r="0" g="0" b="0"/>
          </a:lnRef>
          <a:fillRef idx="0">
            <a:scrgbClr r="0" g="0" b="0"/>
          </a:fillRef>
          <a:effectRef idx="0">
            <a:scrgbClr r="0" g="0" b="0"/>
          </a:effectRef>
          <a:fontRef idx="minor"/>
        </p:style>
        <p:txBody>
          <a:bodyPr wrap="none" lIns="137000" tIns="68500" rIns="137000" bIns="68500" anchor="t">
            <a:spAutoFit/>
          </a:bodyPr>
          <a:lstStyle/>
          <a:p>
            <a:pPr defTabSz="1391900">
              <a:tabLst>
                <a:tab pos="0" algn="l"/>
              </a:tabLst>
            </a:pPr>
            <a:r>
              <a:rPr lang="tr-TR" sz="2800" b="1" spc="-2" dirty="0">
                <a:solidFill>
                  <a:srgbClr val="000000"/>
                </a:solidFill>
                <a:latin typeface="Calibri"/>
              </a:rPr>
              <a:t>İlerleme Yüzdesine Göre İlk 10 İl</a:t>
            </a:r>
            <a:endParaRPr lang="tr-TR" sz="2800" spc="-2" dirty="0">
              <a:solidFill>
                <a:srgbClr val="000000"/>
              </a:solidFill>
              <a:latin typeface="Calibri"/>
            </a:endParaRPr>
          </a:p>
        </p:txBody>
      </p:sp>
      <p:pic>
        <p:nvPicPr>
          <p:cNvPr id="2" name="Resim 1">
            <a:extLst>
              <a:ext uri="{FF2B5EF4-FFF2-40B4-BE49-F238E27FC236}">
                <a16:creationId xmlns:a16="http://schemas.microsoft.com/office/drawing/2014/main" id="{EC8FFEC0-AAA4-466B-8676-E6266FE4DAEB}"/>
              </a:ext>
            </a:extLst>
          </p:cNvPr>
          <p:cNvPicPr>
            <a:picLocks noChangeAspect="1"/>
          </p:cNvPicPr>
          <p:nvPr/>
        </p:nvPicPr>
        <p:blipFill>
          <a:blip r:embed="rId2"/>
          <a:stretch>
            <a:fillRect/>
          </a:stretch>
        </p:blipFill>
        <p:spPr>
          <a:xfrm>
            <a:off x="801011" y="1972532"/>
            <a:ext cx="10483123" cy="4758468"/>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Dikdörtgen 17"/>
          <p:cNvSpPr/>
          <p:nvPr/>
        </p:nvSpPr>
        <p:spPr>
          <a:xfrm>
            <a:off x="264" y="259753"/>
            <a:ext cx="11065764" cy="581536"/>
          </a:xfrm>
          <a:prstGeom prst="rect">
            <a:avLst/>
          </a:prstGeom>
          <a:noFill/>
          <a:ln w="0">
            <a:noFill/>
          </a:ln>
        </p:spPr>
        <p:style>
          <a:lnRef idx="0">
            <a:scrgbClr r="0" g="0" b="0"/>
          </a:lnRef>
          <a:fillRef idx="0">
            <a:scrgbClr r="0" g="0" b="0"/>
          </a:fillRef>
          <a:effectRef idx="0">
            <a:scrgbClr r="0" g="0" b="0"/>
          </a:effectRef>
          <a:fontRef idx="minor"/>
        </p:style>
        <p:txBody>
          <a:bodyPr lIns="137000" tIns="68500" rIns="137000" bIns="68500" anchor="t">
            <a:spAutoFit/>
          </a:bodyPr>
          <a:lstStyle/>
          <a:p>
            <a:pPr>
              <a:lnSpc>
                <a:spcPct val="90000"/>
              </a:lnSpc>
              <a:spcBef>
                <a:spcPct val="0"/>
              </a:spcBef>
              <a:tabLst>
                <a:tab pos="0" algn="l"/>
              </a:tabLst>
            </a:pPr>
            <a:r>
              <a:rPr lang="tr-TR" sz="3200" b="1" dirty="0">
                <a:solidFill>
                  <a:srgbClr val="FF0000"/>
                </a:solidFill>
                <a:effectLst>
                  <a:outerShdw blurRad="38100" dist="38100" dir="2700000" algn="tl">
                    <a:srgbClr val="000000">
                      <a:alpha val="43137"/>
                    </a:srgbClr>
                  </a:outerShdw>
                </a:effectLst>
              </a:rPr>
              <a:t>KIRMIZI (ÖNCELİKLİ) EYLEMLER</a:t>
            </a:r>
          </a:p>
        </p:txBody>
      </p:sp>
      <p:sp>
        <p:nvSpPr>
          <p:cNvPr id="346" name="Metin kutusu 3"/>
          <p:cNvSpPr/>
          <p:nvPr/>
        </p:nvSpPr>
        <p:spPr>
          <a:xfrm>
            <a:off x="479519" y="8962584"/>
            <a:ext cx="10513928" cy="794158"/>
          </a:xfrm>
          <a:prstGeom prst="rect">
            <a:avLst/>
          </a:prstGeom>
          <a:noFill/>
          <a:ln w="0">
            <a:noFill/>
          </a:ln>
        </p:spPr>
        <p:style>
          <a:lnRef idx="0">
            <a:scrgbClr r="0" g="0" b="0"/>
          </a:lnRef>
          <a:fillRef idx="0">
            <a:scrgbClr r="0" g="0" b="0"/>
          </a:fillRef>
          <a:effectRef idx="0">
            <a:scrgbClr r="0" g="0" b="0"/>
          </a:effectRef>
          <a:fontRef idx="minor"/>
        </p:style>
        <p:txBody>
          <a:bodyPr lIns="137000" tIns="68500" rIns="137000" bIns="68500" anchor="t">
            <a:spAutoFit/>
          </a:bodyPr>
          <a:lstStyle/>
          <a:p>
            <a:pPr algn="ctr" defTabSz="1391900">
              <a:tabLst>
                <a:tab pos="0" algn="l"/>
              </a:tabLst>
            </a:pPr>
            <a:r>
              <a:rPr lang="tr-TR" sz="2131" b="1" i="1" u="sng" spc="-2" dirty="0">
                <a:solidFill>
                  <a:srgbClr val="000000"/>
                </a:solidFill>
                <a:latin typeface="Calibri"/>
              </a:rPr>
              <a:t>*Kırmızı eylem muhtemel bir afeti önleyebilecek, hasar ve kayıpları azaltabilecek, acil olarak yapılması gereken eylemlerdir.   </a:t>
            </a:r>
            <a:endParaRPr lang="tr-TR" sz="2131" spc="-2" dirty="0">
              <a:solidFill>
                <a:srgbClr val="000000"/>
              </a:solidFill>
              <a:latin typeface="Calibri"/>
            </a:endParaRPr>
          </a:p>
        </p:txBody>
      </p:sp>
      <p:sp>
        <p:nvSpPr>
          <p:cNvPr id="347" name="Metin kutusu 19"/>
          <p:cNvSpPr/>
          <p:nvPr/>
        </p:nvSpPr>
        <p:spPr>
          <a:xfrm>
            <a:off x="11263664" y="1252285"/>
            <a:ext cx="6576990" cy="794223"/>
          </a:xfrm>
          <a:prstGeom prst="rect">
            <a:avLst/>
          </a:prstGeom>
          <a:noFill/>
          <a:ln w="0">
            <a:noFill/>
          </a:ln>
        </p:spPr>
        <p:style>
          <a:lnRef idx="0">
            <a:scrgbClr r="0" g="0" b="0"/>
          </a:lnRef>
          <a:fillRef idx="0">
            <a:scrgbClr r="0" g="0" b="0"/>
          </a:fillRef>
          <a:effectRef idx="0">
            <a:scrgbClr r="0" g="0" b="0"/>
          </a:effectRef>
          <a:fontRef idx="minor"/>
        </p:style>
        <p:txBody>
          <a:bodyPr wrap="none" lIns="137000" tIns="68500" rIns="137000" bIns="68500" anchor="t">
            <a:spAutoFit/>
          </a:bodyPr>
          <a:lstStyle/>
          <a:p>
            <a:pPr defTabSz="1391900">
              <a:tabLst>
                <a:tab pos="0" algn="l"/>
              </a:tabLst>
            </a:pPr>
            <a:r>
              <a:rPr lang="tr-TR" sz="4262" b="1" spc="-2" dirty="0">
                <a:solidFill>
                  <a:srgbClr val="FF0000"/>
                </a:solidFill>
                <a:latin typeface="Calibri"/>
              </a:rPr>
              <a:t>Kırmızı Eylem Genel Durum </a:t>
            </a:r>
            <a:endParaRPr lang="tr-TR" sz="4262" spc="-2" dirty="0">
              <a:solidFill>
                <a:srgbClr val="000000"/>
              </a:solidFill>
              <a:latin typeface="Calibri"/>
            </a:endParaRPr>
          </a:p>
        </p:txBody>
      </p:sp>
      <p:sp>
        <p:nvSpPr>
          <p:cNvPr id="349" name="Dikdörtgen 20"/>
          <p:cNvSpPr/>
          <p:nvPr/>
        </p:nvSpPr>
        <p:spPr>
          <a:xfrm>
            <a:off x="2577040" y="6423861"/>
            <a:ext cx="5691555" cy="2846772"/>
          </a:xfrm>
          <a:prstGeom prst="rect">
            <a:avLst/>
          </a:prstGeom>
          <a:noFill/>
          <a:ln w="0">
            <a:noFill/>
          </a:ln>
        </p:spPr>
        <p:style>
          <a:lnRef idx="0">
            <a:scrgbClr r="0" g="0" b="0"/>
          </a:lnRef>
          <a:fillRef idx="0">
            <a:scrgbClr r="0" g="0" b="0"/>
          </a:fillRef>
          <a:effectRef idx="0">
            <a:scrgbClr r="0" g="0" b="0"/>
          </a:effectRef>
          <a:fontRef idx="minor"/>
        </p:style>
        <p:txBody>
          <a:bodyPr wrap="none" lIns="137000" tIns="68500" rIns="137000" bIns="68500" anchor="t">
            <a:spAutoFit/>
          </a:bodyPr>
          <a:lstStyle/>
          <a:p>
            <a:pPr algn="ctr" defTabSz="1391900">
              <a:tabLst>
                <a:tab pos="0" algn="l"/>
              </a:tabLst>
            </a:pPr>
            <a:r>
              <a:rPr lang="tr-TR" sz="4800" b="1" u="sng" spc="-2" dirty="0">
                <a:solidFill>
                  <a:srgbClr val="FF0000"/>
                </a:solidFill>
                <a:latin typeface="Calibri"/>
              </a:rPr>
              <a:t>KIRMIZI</a:t>
            </a:r>
            <a:r>
              <a:rPr lang="tr-TR" sz="4800" u="sng" spc="-2" dirty="0">
                <a:solidFill>
                  <a:srgbClr val="FF0000"/>
                </a:solidFill>
                <a:latin typeface="Calibri"/>
              </a:rPr>
              <a:t> </a:t>
            </a:r>
            <a:r>
              <a:rPr lang="tr-TR" sz="4800" spc="-2" dirty="0">
                <a:solidFill>
                  <a:srgbClr val="000000"/>
                </a:solidFill>
                <a:latin typeface="Calibri"/>
              </a:rPr>
              <a:t>EYLEMLERİN </a:t>
            </a:r>
          </a:p>
          <a:p>
            <a:pPr algn="ctr" defTabSz="1391900">
              <a:tabLst>
                <a:tab pos="0" algn="l"/>
              </a:tabLst>
            </a:pPr>
            <a:r>
              <a:rPr lang="tr-TR" sz="4800" b="1" spc="-2" dirty="0">
                <a:solidFill>
                  <a:srgbClr val="000000"/>
                </a:solidFill>
                <a:latin typeface="Calibri"/>
              </a:rPr>
              <a:t>İLERLEME YÜZDESİ</a:t>
            </a:r>
          </a:p>
          <a:p>
            <a:pPr algn="ctr" defTabSz="1391900">
              <a:tabLst>
                <a:tab pos="0" algn="l"/>
              </a:tabLst>
            </a:pPr>
            <a:r>
              <a:rPr lang="tr-TR" sz="8000" b="1" spc="-2" dirty="0">
                <a:solidFill>
                  <a:srgbClr val="FF0000"/>
                </a:solidFill>
                <a:latin typeface="Calibri"/>
              </a:rPr>
              <a:t>%64</a:t>
            </a:r>
            <a:endParaRPr lang="tr-TR" sz="8000" spc="-2" dirty="0">
              <a:solidFill>
                <a:srgbClr val="000000"/>
              </a:solidFill>
              <a:latin typeface="Calibri"/>
            </a:endParaRPr>
          </a:p>
        </p:txBody>
      </p:sp>
      <p:sp>
        <p:nvSpPr>
          <p:cNvPr id="350" name="İçerik Yer Tutucusu 2"/>
          <p:cNvSpPr/>
          <p:nvPr/>
        </p:nvSpPr>
        <p:spPr>
          <a:xfrm>
            <a:off x="10993447" y="2280477"/>
            <a:ext cx="7117424" cy="3190456"/>
          </a:xfrm>
          <a:prstGeom prst="rect">
            <a:avLst/>
          </a:prstGeom>
          <a:noFill/>
          <a:ln w="0">
            <a:noFill/>
          </a:ln>
        </p:spPr>
        <p:style>
          <a:lnRef idx="0">
            <a:scrgbClr r="0" g="0" b="0"/>
          </a:lnRef>
          <a:fillRef idx="0">
            <a:scrgbClr r="0" g="0" b="0"/>
          </a:fillRef>
          <a:effectRef idx="0">
            <a:scrgbClr r="0" g="0" b="0"/>
          </a:effectRef>
          <a:fontRef idx="minor"/>
        </p:style>
        <p:txBody>
          <a:bodyPr lIns="137000" tIns="68500" rIns="137000" bIns="68500" anchor="t">
            <a:normAutofit/>
          </a:bodyPr>
          <a:lstStyle/>
          <a:p>
            <a:pPr marL="347975" indent="-347975" defTabSz="1391900">
              <a:lnSpc>
                <a:spcPct val="90000"/>
              </a:lnSpc>
              <a:spcBef>
                <a:spcPts val="1524"/>
              </a:spcBef>
              <a:buClr>
                <a:srgbClr val="000000"/>
              </a:buClr>
              <a:buFont typeface="Arial"/>
              <a:buChar char="•"/>
            </a:pPr>
            <a:r>
              <a:rPr lang="tr-TR" sz="2436" spc="-2" dirty="0">
                <a:solidFill>
                  <a:srgbClr val="000000"/>
                </a:solidFill>
                <a:latin typeface="Calibri"/>
              </a:rPr>
              <a:t>81 İLDE TOPLAM KIRMIZI EYLEM SAYISI	: </a:t>
            </a:r>
            <a:r>
              <a:rPr lang="tr-TR" sz="3653" b="1" spc="-2" dirty="0">
                <a:solidFill>
                  <a:srgbClr val="000000"/>
                </a:solidFill>
                <a:latin typeface="Calibri"/>
              </a:rPr>
              <a:t>2.418</a:t>
            </a:r>
          </a:p>
          <a:p>
            <a:pPr marL="347975" indent="-347975" defTabSz="1391900">
              <a:lnSpc>
                <a:spcPct val="90000"/>
              </a:lnSpc>
              <a:spcBef>
                <a:spcPts val="1524"/>
              </a:spcBef>
              <a:buClr>
                <a:srgbClr val="000000"/>
              </a:buClr>
              <a:buFont typeface="Arial"/>
              <a:buChar char="•"/>
            </a:pPr>
            <a:r>
              <a:rPr lang="tr-TR" sz="2436" spc="-2" dirty="0">
                <a:solidFill>
                  <a:srgbClr val="000000"/>
                </a:solidFill>
                <a:latin typeface="Calibri"/>
              </a:rPr>
              <a:t>DEVAM EDEN KIRMIZI EYLEM SAYISI	: </a:t>
            </a:r>
            <a:r>
              <a:rPr lang="tr-TR" sz="3653" b="1" spc="-2" dirty="0">
                <a:solidFill>
                  <a:srgbClr val="000000"/>
                </a:solidFill>
                <a:latin typeface="Calibri"/>
              </a:rPr>
              <a:t>1.210</a:t>
            </a:r>
            <a:endParaRPr lang="tr-TR" sz="3653" spc="-2" dirty="0">
              <a:solidFill>
                <a:srgbClr val="000000"/>
              </a:solidFill>
              <a:latin typeface="Calibri"/>
            </a:endParaRPr>
          </a:p>
          <a:p>
            <a:pPr marL="347975" indent="-347975" defTabSz="1391900">
              <a:lnSpc>
                <a:spcPct val="90000"/>
              </a:lnSpc>
              <a:spcBef>
                <a:spcPts val="1524"/>
              </a:spcBef>
              <a:buClr>
                <a:srgbClr val="000000"/>
              </a:buClr>
              <a:buFont typeface="Arial"/>
              <a:buChar char="•"/>
            </a:pPr>
            <a:r>
              <a:rPr lang="tr-TR" sz="2436" spc="-2" dirty="0">
                <a:solidFill>
                  <a:srgbClr val="000000"/>
                </a:solidFill>
                <a:latin typeface="Calibri"/>
              </a:rPr>
              <a:t>TAMAMLANAN KIRMIZI EYLEM SAYISI	: </a:t>
            </a:r>
            <a:r>
              <a:rPr lang="tr-TR" sz="3653" b="1" spc="-2" dirty="0">
                <a:solidFill>
                  <a:srgbClr val="000000"/>
                </a:solidFill>
                <a:latin typeface="Calibri"/>
              </a:rPr>
              <a:t>939</a:t>
            </a:r>
          </a:p>
          <a:p>
            <a:pPr marL="347975" indent="-347975" defTabSz="1391900">
              <a:lnSpc>
                <a:spcPct val="90000"/>
              </a:lnSpc>
              <a:spcBef>
                <a:spcPts val="1524"/>
              </a:spcBef>
              <a:buClr>
                <a:srgbClr val="000000"/>
              </a:buClr>
              <a:buFont typeface="Arial"/>
              <a:buChar char="•"/>
            </a:pPr>
            <a:r>
              <a:rPr lang="tr-TR" sz="2500" spc="-2" dirty="0">
                <a:solidFill>
                  <a:srgbClr val="000000"/>
                </a:solidFill>
                <a:latin typeface="Calibri"/>
              </a:rPr>
              <a:t>BAŞLANMAYAN KIRMIZI EYLEM SAYISI	: </a:t>
            </a:r>
            <a:r>
              <a:rPr lang="tr-TR" sz="3653" b="1" spc="-2" dirty="0">
                <a:solidFill>
                  <a:srgbClr val="000000"/>
                </a:solidFill>
                <a:latin typeface="Calibri"/>
              </a:rPr>
              <a:t>269</a:t>
            </a:r>
          </a:p>
          <a:p>
            <a:pPr marL="347975" indent="-347975" defTabSz="1391900">
              <a:lnSpc>
                <a:spcPct val="90000"/>
              </a:lnSpc>
              <a:spcBef>
                <a:spcPts val="1524"/>
              </a:spcBef>
              <a:buClr>
                <a:srgbClr val="000000"/>
              </a:buClr>
              <a:buFont typeface="Arial"/>
              <a:buChar char="•"/>
            </a:pPr>
            <a:endParaRPr lang="tr-TR" sz="3653" spc="-2" dirty="0">
              <a:solidFill>
                <a:srgbClr val="000000"/>
              </a:solidFill>
              <a:latin typeface="Calibri"/>
            </a:endParaRPr>
          </a:p>
        </p:txBody>
      </p:sp>
      <p:sp>
        <p:nvSpPr>
          <p:cNvPr id="10" name="Metin kutusu 18">
            <a:extLst>
              <a:ext uri="{FF2B5EF4-FFF2-40B4-BE49-F238E27FC236}">
                <a16:creationId xmlns:a16="http://schemas.microsoft.com/office/drawing/2014/main" id="{7958A1A2-4228-4650-8C1F-E48DAC5DAA03}"/>
              </a:ext>
            </a:extLst>
          </p:cNvPr>
          <p:cNvSpPr/>
          <p:nvPr/>
        </p:nvSpPr>
        <p:spPr>
          <a:xfrm>
            <a:off x="2763306" y="1234372"/>
            <a:ext cx="5319018" cy="700479"/>
          </a:xfrm>
          <a:prstGeom prst="rect">
            <a:avLst/>
          </a:prstGeom>
          <a:noFill/>
          <a:ln w="0">
            <a:noFill/>
          </a:ln>
        </p:spPr>
        <p:style>
          <a:lnRef idx="0">
            <a:scrgbClr r="0" g="0" b="0"/>
          </a:lnRef>
          <a:fillRef idx="0">
            <a:scrgbClr r="0" g="0" b="0"/>
          </a:fillRef>
          <a:effectRef idx="0">
            <a:scrgbClr r="0" g="0" b="0"/>
          </a:effectRef>
          <a:fontRef idx="minor"/>
        </p:style>
        <p:txBody>
          <a:bodyPr wrap="none" lIns="137000" tIns="68500" rIns="137000" bIns="68500" anchor="t">
            <a:spAutoFit/>
          </a:bodyPr>
          <a:lstStyle/>
          <a:p>
            <a:pPr defTabSz="1391900">
              <a:tabLst>
                <a:tab pos="0" algn="l"/>
              </a:tabLst>
            </a:pPr>
            <a:r>
              <a:rPr lang="tr-TR" sz="3653" b="1" spc="-2" dirty="0">
                <a:solidFill>
                  <a:srgbClr val="000000"/>
                </a:solidFill>
                <a:latin typeface="Calibri"/>
              </a:rPr>
              <a:t>81 İl Kırmızı Eylem Sayıları</a:t>
            </a:r>
            <a:endParaRPr lang="tr-TR" sz="3653" spc="-2" dirty="0">
              <a:solidFill>
                <a:srgbClr val="000000"/>
              </a:solidFill>
              <a:latin typeface="Calibri"/>
            </a:endParaRPr>
          </a:p>
        </p:txBody>
      </p:sp>
      <p:sp>
        <p:nvSpPr>
          <p:cNvPr id="13" name="Metin kutusu 18">
            <a:extLst>
              <a:ext uri="{FF2B5EF4-FFF2-40B4-BE49-F238E27FC236}">
                <a16:creationId xmlns:a16="http://schemas.microsoft.com/office/drawing/2014/main" id="{FD093A1E-62AE-49FE-8ECA-315E0E02786A}"/>
              </a:ext>
            </a:extLst>
          </p:cNvPr>
          <p:cNvSpPr/>
          <p:nvPr/>
        </p:nvSpPr>
        <p:spPr>
          <a:xfrm>
            <a:off x="11478145" y="5130309"/>
            <a:ext cx="6148027" cy="569225"/>
          </a:xfrm>
          <a:prstGeom prst="rect">
            <a:avLst/>
          </a:prstGeom>
          <a:noFill/>
          <a:ln w="0">
            <a:noFill/>
          </a:ln>
        </p:spPr>
        <p:style>
          <a:lnRef idx="0">
            <a:scrgbClr r="0" g="0" b="0"/>
          </a:lnRef>
          <a:fillRef idx="0">
            <a:scrgbClr r="0" g="0" b="0"/>
          </a:fillRef>
          <a:effectRef idx="0">
            <a:scrgbClr r="0" g="0" b="0"/>
          </a:effectRef>
          <a:fontRef idx="minor"/>
        </p:style>
        <p:txBody>
          <a:bodyPr wrap="none" lIns="137000" tIns="68500" rIns="137000" bIns="68500" anchor="t">
            <a:spAutoFit/>
          </a:bodyPr>
          <a:lstStyle/>
          <a:p>
            <a:pPr defTabSz="1391900">
              <a:tabLst>
                <a:tab pos="0" algn="l"/>
              </a:tabLst>
            </a:pPr>
            <a:r>
              <a:rPr lang="tr-TR" sz="2800" b="1" spc="-2" dirty="0">
                <a:solidFill>
                  <a:srgbClr val="000000"/>
                </a:solidFill>
                <a:latin typeface="Calibri"/>
              </a:rPr>
              <a:t>Kırmızı Eylem İlerlemesine Göre İlk 10 İl</a:t>
            </a:r>
            <a:endParaRPr lang="tr-TR" sz="2800" spc="-2" dirty="0">
              <a:solidFill>
                <a:srgbClr val="000000"/>
              </a:solidFill>
              <a:latin typeface="Calibri"/>
            </a:endParaRPr>
          </a:p>
        </p:txBody>
      </p:sp>
      <p:graphicFrame>
        <p:nvGraphicFramePr>
          <p:cNvPr id="2" name="Tablo 1">
            <a:extLst>
              <a:ext uri="{FF2B5EF4-FFF2-40B4-BE49-F238E27FC236}">
                <a16:creationId xmlns:a16="http://schemas.microsoft.com/office/drawing/2014/main" id="{2B1BE357-59BC-4069-83E9-465903D333AE}"/>
              </a:ext>
            </a:extLst>
          </p:cNvPr>
          <p:cNvGraphicFramePr>
            <a:graphicFrameLocks noGrp="1"/>
          </p:cNvGraphicFramePr>
          <p:nvPr>
            <p:extLst>
              <p:ext uri="{D42A27DB-BD31-4B8C-83A1-F6EECF244321}">
                <p14:modId xmlns:p14="http://schemas.microsoft.com/office/powerpoint/2010/main" val="1497195553"/>
              </p:ext>
            </p:extLst>
          </p:nvPr>
        </p:nvGraphicFramePr>
        <p:xfrm>
          <a:off x="11263664" y="5699535"/>
          <a:ext cx="6576989" cy="3660370"/>
        </p:xfrm>
        <a:graphic>
          <a:graphicData uri="http://schemas.openxmlformats.org/drawingml/2006/table">
            <a:tbl>
              <a:tblPr firstRow="1">
                <a:tableStyleId>{5C22544A-7EE6-4342-B048-85BDC9FD1C3A}</a:tableStyleId>
              </a:tblPr>
              <a:tblGrid>
                <a:gridCol w="642132">
                  <a:extLst>
                    <a:ext uri="{9D8B030D-6E8A-4147-A177-3AD203B41FA5}">
                      <a16:colId xmlns:a16="http://schemas.microsoft.com/office/drawing/2014/main" val="274852333"/>
                    </a:ext>
                  </a:extLst>
                </a:gridCol>
                <a:gridCol w="1109137">
                  <a:extLst>
                    <a:ext uri="{9D8B030D-6E8A-4147-A177-3AD203B41FA5}">
                      <a16:colId xmlns:a16="http://schemas.microsoft.com/office/drawing/2014/main" val="3317836572"/>
                    </a:ext>
                  </a:extLst>
                </a:gridCol>
                <a:gridCol w="1206430">
                  <a:extLst>
                    <a:ext uri="{9D8B030D-6E8A-4147-A177-3AD203B41FA5}">
                      <a16:colId xmlns:a16="http://schemas.microsoft.com/office/drawing/2014/main" val="710909763"/>
                    </a:ext>
                  </a:extLst>
                </a:gridCol>
                <a:gridCol w="1206430">
                  <a:extLst>
                    <a:ext uri="{9D8B030D-6E8A-4147-A177-3AD203B41FA5}">
                      <a16:colId xmlns:a16="http://schemas.microsoft.com/office/drawing/2014/main" val="1305998360"/>
                    </a:ext>
                  </a:extLst>
                </a:gridCol>
                <a:gridCol w="1206430">
                  <a:extLst>
                    <a:ext uri="{9D8B030D-6E8A-4147-A177-3AD203B41FA5}">
                      <a16:colId xmlns:a16="http://schemas.microsoft.com/office/drawing/2014/main" val="2709537473"/>
                    </a:ext>
                  </a:extLst>
                </a:gridCol>
                <a:gridCol w="1206430">
                  <a:extLst>
                    <a:ext uri="{9D8B030D-6E8A-4147-A177-3AD203B41FA5}">
                      <a16:colId xmlns:a16="http://schemas.microsoft.com/office/drawing/2014/main" val="2904874580"/>
                    </a:ext>
                  </a:extLst>
                </a:gridCol>
              </a:tblGrid>
              <a:tr h="1045820">
                <a:tc>
                  <a:txBody>
                    <a:bodyPr/>
                    <a:lstStyle/>
                    <a:p>
                      <a:pPr algn="ctr" fontAlgn="ctr"/>
                      <a:r>
                        <a:rPr lang="tr-TR" sz="1400" u="none" strike="noStrike">
                          <a:effectLst/>
                        </a:rPr>
                        <a:t>S. No</a:t>
                      </a:r>
                      <a:endParaRPr lang="tr-T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400" u="none" strike="noStrike" dirty="0">
                          <a:effectLst/>
                        </a:rPr>
                        <a:t>İl Adı</a:t>
                      </a:r>
                      <a:endParaRPr lang="tr-TR"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400" u="none" strike="noStrike">
                          <a:effectLst/>
                        </a:rPr>
                        <a:t>Kırmızı Eylem Sayısı</a:t>
                      </a:r>
                      <a:endParaRPr lang="tr-T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400" u="none" strike="noStrike" dirty="0">
                          <a:effectLst/>
                        </a:rPr>
                        <a:t>Kırmızı Eylem İlerleme </a:t>
                      </a:r>
                    </a:p>
                    <a:p>
                      <a:pPr algn="ctr" fontAlgn="ctr"/>
                      <a:r>
                        <a:rPr lang="tr-TR" sz="1400" u="none" strike="noStrike" dirty="0">
                          <a:effectLst/>
                        </a:rPr>
                        <a:t>Yüzdesi</a:t>
                      </a:r>
                      <a:endParaRPr lang="tr-TR"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400" u="none" strike="noStrike">
                          <a:effectLst/>
                        </a:rPr>
                        <a:t>Eylem Sayısı</a:t>
                      </a:r>
                      <a:endParaRPr lang="tr-T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400" u="none" strike="noStrike">
                          <a:effectLst/>
                        </a:rPr>
                        <a:t>Tamamlanma Yüzdesi</a:t>
                      </a:r>
                      <a:endParaRPr lang="tr-TR"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1190307"/>
                  </a:ext>
                </a:extLst>
              </a:tr>
              <a:tr h="261455">
                <a:tc>
                  <a:txBody>
                    <a:bodyPr/>
                    <a:lstStyle/>
                    <a:p>
                      <a:pPr algn="ctr" fontAlgn="ctr"/>
                      <a:r>
                        <a:rPr lang="tr-TR" sz="1400" u="none" strike="noStrike" dirty="0">
                          <a:effectLst/>
                        </a:rPr>
                        <a:t>1</a:t>
                      </a:r>
                      <a:endParaRPr lang="tr-TR"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400" b="0" i="0" u="none" strike="noStrike" dirty="0">
                          <a:solidFill>
                            <a:srgbClr val="000000"/>
                          </a:solidFill>
                          <a:effectLst/>
                          <a:latin typeface="Calibri" panose="020F0502020204030204" pitchFamily="34" charset="0"/>
                        </a:rPr>
                        <a:t>Gaziantep</a:t>
                      </a:r>
                    </a:p>
                  </a:txBody>
                  <a:tcPr marL="9525" marR="9525" marT="9525" marB="0" anchor="ctr"/>
                </a:tc>
                <a:tc>
                  <a:txBody>
                    <a:bodyPr/>
                    <a:lstStyle/>
                    <a:p>
                      <a:pPr algn="ctr" fontAlgn="ctr"/>
                      <a:r>
                        <a:rPr lang="tr-TR" sz="1400" b="0" i="0" u="none" strike="noStrike" dirty="0">
                          <a:solidFill>
                            <a:srgbClr val="000000"/>
                          </a:solidFill>
                          <a:effectLst/>
                          <a:latin typeface="Calibri" panose="020F0502020204030204" pitchFamily="34" charset="0"/>
                        </a:rPr>
                        <a:t>9</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67</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97</a:t>
                      </a:r>
                    </a:p>
                  </a:txBody>
                  <a:tcPr marL="9525" marR="9525" marT="9525" marB="0" anchor="ctr"/>
                </a:tc>
                <a:extLst>
                  <a:ext uri="{0D108BD9-81ED-4DB2-BD59-A6C34878D82A}">
                    <a16:rowId xmlns:a16="http://schemas.microsoft.com/office/drawing/2014/main" val="1246892227"/>
                  </a:ext>
                </a:extLst>
              </a:tr>
              <a:tr h="261455">
                <a:tc>
                  <a:txBody>
                    <a:bodyPr/>
                    <a:lstStyle/>
                    <a:p>
                      <a:pPr algn="ctr" fontAlgn="ctr"/>
                      <a:r>
                        <a:rPr lang="tr-TR" sz="1400" u="none" strike="noStrike">
                          <a:effectLst/>
                        </a:rPr>
                        <a:t>2</a:t>
                      </a:r>
                      <a:endParaRPr lang="tr-T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Siirt</a:t>
                      </a:r>
                    </a:p>
                  </a:txBody>
                  <a:tcPr marL="9525" marR="9525" marT="9525" marB="0" anchor="ctr"/>
                </a:tc>
                <a:tc>
                  <a:txBody>
                    <a:bodyPr/>
                    <a:lstStyle/>
                    <a:p>
                      <a:pPr algn="ctr" fontAlgn="ctr"/>
                      <a:r>
                        <a:rPr lang="tr-TR" sz="1400" b="0" i="0" u="none" strike="noStrike" dirty="0">
                          <a:solidFill>
                            <a:srgbClr val="000000"/>
                          </a:solidFill>
                          <a:effectLst/>
                          <a:latin typeface="Calibri" panose="020F0502020204030204" pitchFamily="34" charset="0"/>
                        </a:rPr>
                        <a:t>1</a:t>
                      </a:r>
                    </a:p>
                  </a:txBody>
                  <a:tcPr marL="9525" marR="9525" marT="9525" marB="0" anchor="ctr"/>
                </a:tc>
                <a:tc>
                  <a:txBody>
                    <a:bodyPr/>
                    <a:lstStyle/>
                    <a:p>
                      <a:pPr algn="ctr" fontAlgn="ctr"/>
                      <a:r>
                        <a:rPr lang="tr-TR" sz="1400" b="0" i="0" u="none" strike="noStrike" dirty="0">
                          <a:solidFill>
                            <a:srgbClr val="000000"/>
                          </a:solidFill>
                          <a:effectLst/>
                          <a:latin typeface="Calibri" panose="020F0502020204030204" pitchFamily="34" charset="0"/>
                        </a:rPr>
                        <a:t>100</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52</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77</a:t>
                      </a:r>
                    </a:p>
                  </a:txBody>
                  <a:tcPr marL="9525" marR="9525" marT="9525" marB="0" anchor="ctr"/>
                </a:tc>
                <a:extLst>
                  <a:ext uri="{0D108BD9-81ED-4DB2-BD59-A6C34878D82A}">
                    <a16:rowId xmlns:a16="http://schemas.microsoft.com/office/drawing/2014/main" val="2621706515"/>
                  </a:ext>
                </a:extLst>
              </a:tr>
              <a:tr h="261455">
                <a:tc>
                  <a:txBody>
                    <a:bodyPr/>
                    <a:lstStyle/>
                    <a:p>
                      <a:pPr algn="ctr" fontAlgn="ctr"/>
                      <a:r>
                        <a:rPr lang="tr-TR" sz="1400" u="none" strike="noStrike">
                          <a:effectLst/>
                        </a:rPr>
                        <a:t>3</a:t>
                      </a:r>
                      <a:endParaRPr lang="tr-T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Niğde</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1</a:t>
                      </a:r>
                    </a:p>
                  </a:txBody>
                  <a:tcPr marL="9525" marR="9525" marT="9525" marB="0" anchor="ctr"/>
                </a:tc>
                <a:tc>
                  <a:txBody>
                    <a:bodyPr/>
                    <a:lstStyle/>
                    <a:p>
                      <a:pPr algn="ctr" fontAlgn="ctr"/>
                      <a:r>
                        <a:rPr lang="tr-TR" sz="1400" b="0" i="0" u="none" strike="noStrike" dirty="0">
                          <a:solidFill>
                            <a:srgbClr val="000000"/>
                          </a:solidFill>
                          <a:effectLst/>
                          <a:latin typeface="Calibri" panose="020F0502020204030204" pitchFamily="34" charset="0"/>
                        </a:rPr>
                        <a:t>100</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55</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56</a:t>
                      </a:r>
                    </a:p>
                  </a:txBody>
                  <a:tcPr marL="9525" marR="9525" marT="9525" marB="0" anchor="ctr"/>
                </a:tc>
                <a:extLst>
                  <a:ext uri="{0D108BD9-81ED-4DB2-BD59-A6C34878D82A}">
                    <a16:rowId xmlns:a16="http://schemas.microsoft.com/office/drawing/2014/main" val="569860413"/>
                  </a:ext>
                </a:extLst>
              </a:tr>
              <a:tr h="261455">
                <a:tc>
                  <a:txBody>
                    <a:bodyPr/>
                    <a:lstStyle/>
                    <a:p>
                      <a:pPr algn="ctr" fontAlgn="ctr"/>
                      <a:r>
                        <a:rPr lang="tr-TR" sz="1400" u="none" strike="noStrike">
                          <a:effectLst/>
                        </a:rPr>
                        <a:t>4</a:t>
                      </a:r>
                      <a:endParaRPr lang="tr-T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Aksaray</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1</a:t>
                      </a:r>
                    </a:p>
                  </a:txBody>
                  <a:tcPr marL="9525" marR="9525" marT="9525" marB="0" anchor="ctr"/>
                </a:tc>
                <a:tc>
                  <a:txBody>
                    <a:bodyPr/>
                    <a:lstStyle/>
                    <a:p>
                      <a:pPr algn="ctr" fontAlgn="ctr"/>
                      <a:r>
                        <a:rPr lang="tr-TR" sz="1400" b="0" i="0" u="none" strike="noStrike" dirty="0">
                          <a:solidFill>
                            <a:srgbClr val="000000"/>
                          </a:solidFill>
                          <a:effectLst/>
                          <a:latin typeface="Calibri" panose="020F0502020204030204" pitchFamily="34" charset="0"/>
                        </a:rPr>
                        <a:t>100</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107</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41</a:t>
                      </a:r>
                    </a:p>
                  </a:txBody>
                  <a:tcPr marL="9525" marR="9525" marT="9525" marB="0" anchor="ctr"/>
                </a:tc>
                <a:extLst>
                  <a:ext uri="{0D108BD9-81ED-4DB2-BD59-A6C34878D82A}">
                    <a16:rowId xmlns:a16="http://schemas.microsoft.com/office/drawing/2014/main" val="3101959765"/>
                  </a:ext>
                </a:extLst>
              </a:tr>
              <a:tr h="261455">
                <a:tc>
                  <a:txBody>
                    <a:bodyPr/>
                    <a:lstStyle/>
                    <a:p>
                      <a:pPr algn="ctr" fontAlgn="ctr"/>
                      <a:r>
                        <a:rPr lang="tr-TR" sz="1400" u="none" strike="noStrike">
                          <a:effectLst/>
                        </a:rPr>
                        <a:t>5</a:t>
                      </a:r>
                      <a:endParaRPr lang="tr-T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Iğdır</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15</a:t>
                      </a:r>
                    </a:p>
                  </a:txBody>
                  <a:tcPr marL="9525" marR="9525" marT="9525" marB="0" anchor="ctr"/>
                </a:tc>
                <a:tc>
                  <a:txBody>
                    <a:bodyPr/>
                    <a:lstStyle/>
                    <a:p>
                      <a:pPr algn="ctr" fontAlgn="ctr"/>
                      <a:r>
                        <a:rPr lang="tr-TR" sz="1400" b="0" i="0" u="none" strike="noStrike" dirty="0">
                          <a:solidFill>
                            <a:srgbClr val="000000"/>
                          </a:solidFill>
                          <a:effectLst/>
                          <a:latin typeface="Calibri" panose="020F0502020204030204" pitchFamily="34" charset="0"/>
                        </a:rPr>
                        <a:t>90</a:t>
                      </a:r>
                    </a:p>
                  </a:txBody>
                  <a:tcPr marL="9525" marR="9525" marT="9525" marB="0" anchor="ctr"/>
                </a:tc>
                <a:tc>
                  <a:txBody>
                    <a:bodyPr/>
                    <a:lstStyle/>
                    <a:p>
                      <a:pPr algn="ctr" fontAlgn="ctr"/>
                      <a:r>
                        <a:rPr lang="tr-TR" sz="1400" b="0" i="0" u="none" strike="noStrike" dirty="0">
                          <a:solidFill>
                            <a:srgbClr val="000000"/>
                          </a:solidFill>
                          <a:effectLst/>
                          <a:latin typeface="Calibri" panose="020F0502020204030204" pitchFamily="34" charset="0"/>
                        </a:rPr>
                        <a:t>51</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87</a:t>
                      </a:r>
                    </a:p>
                  </a:txBody>
                  <a:tcPr marL="9525" marR="9525" marT="9525" marB="0" anchor="ctr"/>
                </a:tc>
                <a:extLst>
                  <a:ext uri="{0D108BD9-81ED-4DB2-BD59-A6C34878D82A}">
                    <a16:rowId xmlns:a16="http://schemas.microsoft.com/office/drawing/2014/main" val="632527176"/>
                  </a:ext>
                </a:extLst>
              </a:tr>
              <a:tr h="261455">
                <a:tc>
                  <a:txBody>
                    <a:bodyPr/>
                    <a:lstStyle/>
                    <a:p>
                      <a:pPr algn="ctr" fontAlgn="ctr"/>
                      <a:r>
                        <a:rPr lang="tr-TR" sz="1400" u="none" strike="noStrike">
                          <a:effectLst/>
                        </a:rPr>
                        <a:t>6</a:t>
                      </a:r>
                      <a:endParaRPr lang="tr-T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Düzce</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49</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89</a:t>
                      </a:r>
                    </a:p>
                  </a:txBody>
                  <a:tcPr marL="9525" marR="9525" marT="9525" marB="0" anchor="ctr"/>
                </a:tc>
                <a:tc>
                  <a:txBody>
                    <a:bodyPr/>
                    <a:lstStyle/>
                    <a:p>
                      <a:pPr algn="ctr" fontAlgn="ctr"/>
                      <a:r>
                        <a:rPr lang="tr-TR" sz="1400" b="0" i="0" u="none" strike="noStrike" dirty="0">
                          <a:solidFill>
                            <a:srgbClr val="000000"/>
                          </a:solidFill>
                          <a:effectLst/>
                          <a:latin typeface="Calibri" panose="020F0502020204030204" pitchFamily="34" charset="0"/>
                        </a:rPr>
                        <a:t>258</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93</a:t>
                      </a:r>
                    </a:p>
                  </a:txBody>
                  <a:tcPr marL="9525" marR="9525" marT="9525" marB="0" anchor="ctr"/>
                </a:tc>
                <a:extLst>
                  <a:ext uri="{0D108BD9-81ED-4DB2-BD59-A6C34878D82A}">
                    <a16:rowId xmlns:a16="http://schemas.microsoft.com/office/drawing/2014/main" val="3306749375"/>
                  </a:ext>
                </a:extLst>
              </a:tr>
              <a:tr h="261455">
                <a:tc>
                  <a:txBody>
                    <a:bodyPr/>
                    <a:lstStyle/>
                    <a:p>
                      <a:pPr algn="ctr" fontAlgn="ctr"/>
                      <a:r>
                        <a:rPr lang="tr-TR" sz="1400" u="none" strike="noStrike">
                          <a:effectLst/>
                        </a:rPr>
                        <a:t>7</a:t>
                      </a:r>
                      <a:endParaRPr lang="tr-T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Bingöl</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7</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87</a:t>
                      </a:r>
                    </a:p>
                  </a:txBody>
                  <a:tcPr marL="9525" marR="9525" marT="9525" marB="0" anchor="ctr"/>
                </a:tc>
                <a:tc>
                  <a:txBody>
                    <a:bodyPr/>
                    <a:lstStyle/>
                    <a:p>
                      <a:pPr algn="ctr" fontAlgn="ctr"/>
                      <a:r>
                        <a:rPr lang="tr-TR" sz="1400" b="0" i="0" u="none" strike="noStrike" dirty="0">
                          <a:solidFill>
                            <a:srgbClr val="000000"/>
                          </a:solidFill>
                          <a:effectLst/>
                          <a:latin typeface="Calibri" panose="020F0502020204030204" pitchFamily="34" charset="0"/>
                        </a:rPr>
                        <a:t>99</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75</a:t>
                      </a:r>
                    </a:p>
                  </a:txBody>
                  <a:tcPr marL="9525" marR="9525" marT="9525" marB="0" anchor="ctr"/>
                </a:tc>
                <a:extLst>
                  <a:ext uri="{0D108BD9-81ED-4DB2-BD59-A6C34878D82A}">
                    <a16:rowId xmlns:a16="http://schemas.microsoft.com/office/drawing/2014/main" val="1606513081"/>
                  </a:ext>
                </a:extLst>
              </a:tr>
              <a:tr h="261455">
                <a:tc>
                  <a:txBody>
                    <a:bodyPr/>
                    <a:lstStyle/>
                    <a:p>
                      <a:pPr algn="ctr" fontAlgn="ctr"/>
                      <a:r>
                        <a:rPr lang="tr-TR" sz="1400" u="none" strike="noStrike">
                          <a:effectLst/>
                        </a:rPr>
                        <a:t>8</a:t>
                      </a:r>
                      <a:endParaRPr lang="tr-T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Muğla</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42</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87</a:t>
                      </a:r>
                    </a:p>
                  </a:txBody>
                  <a:tcPr marL="9525" marR="9525" marT="9525" marB="0" anchor="ctr"/>
                </a:tc>
                <a:tc>
                  <a:txBody>
                    <a:bodyPr/>
                    <a:lstStyle/>
                    <a:p>
                      <a:pPr algn="ctr" fontAlgn="ctr"/>
                      <a:r>
                        <a:rPr lang="tr-TR" sz="1400" b="0" i="0" u="none" strike="noStrike" dirty="0">
                          <a:solidFill>
                            <a:srgbClr val="000000"/>
                          </a:solidFill>
                          <a:effectLst/>
                          <a:latin typeface="Calibri" panose="020F0502020204030204" pitchFamily="34" charset="0"/>
                        </a:rPr>
                        <a:t>329</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67</a:t>
                      </a:r>
                    </a:p>
                  </a:txBody>
                  <a:tcPr marL="9525" marR="9525" marT="9525" marB="0" anchor="ctr"/>
                </a:tc>
                <a:extLst>
                  <a:ext uri="{0D108BD9-81ED-4DB2-BD59-A6C34878D82A}">
                    <a16:rowId xmlns:a16="http://schemas.microsoft.com/office/drawing/2014/main" val="3867244972"/>
                  </a:ext>
                </a:extLst>
              </a:tr>
              <a:tr h="261455">
                <a:tc>
                  <a:txBody>
                    <a:bodyPr/>
                    <a:lstStyle/>
                    <a:p>
                      <a:pPr algn="ctr" fontAlgn="ctr"/>
                      <a:r>
                        <a:rPr lang="tr-TR" sz="1400" u="none" strike="noStrike">
                          <a:effectLst/>
                        </a:rPr>
                        <a:t>9</a:t>
                      </a:r>
                      <a:endParaRPr lang="tr-T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Kastamonu</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24</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86</a:t>
                      </a:r>
                    </a:p>
                  </a:txBody>
                  <a:tcPr marL="9525" marR="9525" marT="9525" marB="0" anchor="ctr"/>
                </a:tc>
                <a:tc>
                  <a:txBody>
                    <a:bodyPr/>
                    <a:lstStyle/>
                    <a:p>
                      <a:pPr algn="ctr" fontAlgn="ctr"/>
                      <a:r>
                        <a:rPr lang="tr-TR" sz="1400" b="0" i="0" u="none" strike="noStrike" dirty="0">
                          <a:solidFill>
                            <a:srgbClr val="000000"/>
                          </a:solidFill>
                          <a:effectLst/>
                          <a:latin typeface="Calibri" panose="020F0502020204030204" pitchFamily="34" charset="0"/>
                        </a:rPr>
                        <a:t>211</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85</a:t>
                      </a:r>
                    </a:p>
                  </a:txBody>
                  <a:tcPr marL="9525" marR="9525" marT="9525" marB="0" anchor="ctr"/>
                </a:tc>
                <a:extLst>
                  <a:ext uri="{0D108BD9-81ED-4DB2-BD59-A6C34878D82A}">
                    <a16:rowId xmlns:a16="http://schemas.microsoft.com/office/drawing/2014/main" val="3547086408"/>
                  </a:ext>
                </a:extLst>
              </a:tr>
              <a:tr h="261455">
                <a:tc>
                  <a:txBody>
                    <a:bodyPr/>
                    <a:lstStyle/>
                    <a:p>
                      <a:pPr algn="ctr" fontAlgn="ctr"/>
                      <a:r>
                        <a:rPr lang="tr-TR" sz="1400" u="none" strike="noStrike">
                          <a:effectLst/>
                        </a:rPr>
                        <a:t>10</a:t>
                      </a:r>
                      <a:endParaRPr lang="tr-T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Karaman</a:t>
                      </a:r>
                    </a:p>
                  </a:txBody>
                  <a:tcPr marL="9525" marR="9525" marT="9525" marB="0" anchor="ctr"/>
                </a:tc>
                <a:tc>
                  <a:txBody>
                    <a:bodyPr/>
                    <a:lstStyle/>
                    <a:p>
                      <a:pPr algn="ctr" fontAlgn="ctr"/>
                      <a:r>
                        <a:rPr lang="tr-TR" sz="1400" b="0" i="0" u="none" strike="noStrike">
                          <a:solidFill>
                            <a:srgbClr val="000000"/>
                          </a:solidFill>
                          <a:effectLst/>
                          <a:latin typeface="Calibri" panose="020F0502020204030204" pitchFamily="34" charset="0"/>
                        </a:rPr>
                        <a:t>13</a:t>
                      </a:r>
                    </a:p>
                  </a:txBody>
                  <a:tcPr marL="9525" marR="9525" marT="9525" marB="0" anchor="ctr"/>
                </a:tc>
                <a:tc>
                  <a:txBody>
                    <a:bodyPr/>
                    <a:lstStyle/>
                    <a:p>
                      <a:pPr algn="ctr" fontAlgn="ctr"/>
                      <a:r>
                        <a:rPr lang="tr-TR" sz="1400" b="0" i="0" u="none" strike="noStrike" dirty="0">
                          <a:solidFill>
                            <a:srgbClr val="000000"/>
                          </a:solidFill>
                          <a:effectLst/>
                          <a:latin typeface="Calibri" panose="020F0502020204030204" pitchFamily="34" charset="0"/>
                        </a:rPr>
                        <a:t>86</a:t>
                      </a:r>
                    </a:p>
                  </a:txBody>
                  <a:tcPr marL="9525" marR="9525" marT="9525" marB="0" anchor="ctr"/>
                </a:tc>
                <a:tc>
                  <a:txBody>
                    <a:bodyPr/>
                    <a:lstStyle/>
                    <a:p>
                      <a:pPr algn="ctr" fontAlgn="ctr"/>
                      <a:r>
                        <a:rPr lang="tr-TR" sz="1400" b="0" i="0" u="none" strike="noStrike" dirty="0">
                          <a:solidFill>
                            <a:srgbClr val="000000"/>
                          </a:solidFill>
                          <a:effectLst/>
                          <a:latin typeface="Calibri" panose="020F0502020204030204" pitchFamily="34" charset="0"/>
                        </a:rPr>
                        <a:t>122</a:t>
                      </a:r>
                    </a:p>
                  </a:txBody>
                  <a:tcPr marL="9525" marR="9525" marT="9525" marB="0" anchor="ctr"/>
                </a:tc>
                <a:tc>
                  <a:txBody>
                    <a:bodyPr/>
                    <a:lstStyle/>
                    <a:p>
                      <a:pPr algn="ctr" fontAlgn="ctr"/>
                      <a:r>
                        <a:rPr lang="tr-TR" sz="1400" b="0" i="0" u="none" strike="noStrike" dirty="0">
                          <a:solidFill>
                            <a:srgbClr val="000000"/>
                          </a:solidFill>
                          <a:effectLst/>
                          <a:latin typeface="Calibri" panose="020F0502020204030204" pitchFamily="34" charset="0"/>
                        </a:rPr>
                        <a:t>71</a:t>
                      </a:r>
                    </a:p>
                  </a:txBody>
                  <a:tcPr marL="9525" marR="9525" marT="9525" marB="0" anchor="ctr"/>
                </a:tc>
                <a:extLst>
                  <a:ext uri="{0D108BD9-81ED-4DB2-BD59-A6C34878D82A}">
                    <a16:rowId xmlns:a16="http://schemas.microsoft.com/office/drawing/2014/main" val="3398972405"/>
                  </a:ext>
                </a:extLst>
              </a:tr>
            </a:tbl>
          </a:graphicData>
        </a:graphic>
      </p:graphicFrame>
      <p:pic>
        <p:nvPicPr>
          <p:cNvPr id="4" name="Resim 3">
            <a:extLst>
              <a:ext uri="{FF2B5EF4-FFF2-40B4-BE49-F238E27FC236}">
                <a16:creationId xmlns:a16="http://schemas.microsoft.com/office/drawing/2014/main" id="{7328AF60-4A13-45AE-AC5A-A41505D859DD}"/>
              </a:ext>
            </a:extLst>
          </p:cNvPr>
          <p:cNvPicPr>
            <a:picLocks noChangeAspect="1"/>
          </p:cNvPicPr>
          <p:nvPr/>
        </p:nvPicPr>
        <p:blipFill>
          <a:blip r:embed="rId2"/>
          <a:stretch>
            <a:fillRect/>
          </a:stretch>
        </p:blipFill>
        <p:spPr>
          <a:xfrm>
            <a:off x="618330" y="1892183"/>
            <a:ext cx="10290683" cy="4531677"/>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65AABC6F-02B7-4C8E-8834-82482329A62D}"/>
              </a:ext>
            </a:extLst>
          </p:cNvPr>
          <p:cNvSpPr/>
          <p:nvPr/>
        </p:nvSpPr>
        <p:spPr>
          <a:xfrm>
            <a:off x="126351" y="249867"/>
            <a:ext cx="4919937" cy="535531"/>
          </a:xfrm>
          <a:prstGeom prst="rect">
            <a:avLst/>
          </a:prstGeom>
        </p:spPr>
        <p:txBody>
          <a:bodyPr wrap="none">
            <a:spAutoFit/>
          </a:bodyPr>
          <a:lstStyle/>
          <a:p>
            <a:pPr>
              <a:lnSpc>
                <a:spcPct val="90000"/>
              </a:lnSpc>
              <a:spcBef>
                <a:spcPct val="0"/>
              </a:spcBef>
              <a:tabLst>
                <a:tab pos="0" algn="l"/>
              </a:tabLst>
            </a:pPr>
            <a:r>
              <a:rPr lang="tr-TR" sz="3200" b="1" dirty="0">
                <a:solidFill>
                  <a:srgbClr val="FFC000"/>
                </a:solidFill>
                <a:effectLst>
                  <a:outerShdw blurRad="38100" dist="38100" dir="2700000" algn="tl">
                    <a:srgbClr val="000000">
                      <a:alpha val="43137"/>
                    </a:srgbClr>
                  </a:outerShdw>
                </a:effectLst>
              </a:rPr>
              <a:t>İSTANBUL İRAP EYLEMLERİ  </a:t>
            </a:r>
          </a:p>
        </p:txBody>
      </p:sp>
      <p:sp>
        <p:nvSpPr>
          <p:cNvPr id="2" name="Metin kutusu 1">
            <a:extLst>
              <a:ext uri="{FF2B5EF4-FFF2-40B4-BE49-F238E27FC236}">
                <a16:creationId xmlns:a16="http://schemas.microsoft.com/office/drawing/2014/main" id="{791E5F00-2816-4A3A-9E51-FCA4537AA478}"/>
              </a:ext>
            </a:extLst>
          </p:cNvPr>
          <p:cNvSpPr txBox="1"/>
          <p:nvPr/>
        </p:nvSpPr>
        <p:spPr>
          <a:xfrm>
            <a:off x="1170410" y="1785518"/>
            <a:ext cx="6758126" cy="1029256"/>
          </a:xfrm>
          <a:prstGeom prst="rect">
            <a:avLst/>
          </a:prstGeom>
          <a:noFill/>
        </p:spPr>
        <p:txBody>
          <a:bodyPr wrap="square" rtlCol="0">
            <a:spAutoFit/>
          </a:bodyPr>
          <a:lstStyle/>
          <a:p>
            <a:pPr algn="ctr"/>
            <a:r>
              <a:rPr lang="tr-TR" sz="3044" b="1" dirty="0"/>
              <a:t>EYLEMLERİN </a:t>
            </a:r>
          </a:p>
          <a:p>
            <a:pPr algn="ctr"/>
            <a:r>
              <a:rPr lang="tr-TR" sz="3044" b="1" dirty="0">
                <a:solidFill>
                  <a:srgbClr val="2D73B3"/>
                </a:solidFill>
              </a:rPr>
              <a:t>SORUMLU KURUM </a:t>
            </a:r>
            <a:r>
              <a:rPr lang="tr-TR" sz="3044" b="1" dirty="0"/>
              <a:t>DAĞILIMI</a:t>
            </a:r>
          </a:p>
        </p:txBody>
      </p:sp>
      <p:sp>
        <p:nvSpPr>
          <p:cNvPr id="10" name="Metin kutusu 9">
            <a:extLst>
              <a:ext uri="{FF2B5EF4-FFF2-40B4-BE49-F238E27FC236}">
                <a16:creationId xmlns:a16="http://schemas.microsoft.com/office/drawing/2014/main" id="{00530CE3-C2B4-4FCA-ADBB-1A34120ACFD2}"/>
              </a:ext>
            </a:extLst>
          </p:cNvPr>
          <p:cNvSpPr txBox="1"/>
          <p:nvPr/>
        </p:nvSpPr>
        <p:spPr>
          <a:xfrm>
            <a:off x="11697418" y="1785518"/>
            <a:ext cx="6758126" cy="1029256"/>
          </a:xfrm>
          <a:prstGeom prst="rect">
            <a:avLst/>
          </a:prstGeom>
          <a:noFill/>
        </p:spPr>
        <p:txBody>
          <a:bodyPr wrap="square" rtlCol="0">
            <a:spAutoFit/>
          </a:bodyPr>
          <a:lstStyle/>
          <a:p>
            <a:pPr algn="ctr"/>
            <a:r>
              <a:rPr lang="tr-TR" sz="3044" b="1" dirty="0"/>
              <a:t>EYLEMLERİN </a:t>
            </a:r>
          </a:p>
          <a:p>
            <a:pPr algn="ctr"/>
            <a:r>
              <a:rPr lang="tr-TR" sz="3044" b="1" dirty="0">
                <a:solidFill>
                  <a:srgbClr val="2D73B3"/>
                </a:solidFill>
              </a:rPr>
              <a:t>AFET TÜRÜNE </a:t>
            </a:r>
            <a:r>
              <a:rPr lang="tr-TR" sz="3044" b="1" dirty="0"/>
              <a:t>DAĞILIMI</a:t>
            </a:r>
          </a:p>
        </p:txBody>
      </p:sp>
      <p:pic>
        <p:nvPicPr>
          <p:cNvPr id="11" name="Resim 10">
            <a:extLst>
              <a:ext uri="{FF2B5EF4-FFF2-40B4-BE49-F238E27FC236}">
                <a16:creationId xmlns:a16="http://schemas.microsoft.com/office/drawing/2014/main" id="{A29CFDC9-6E90-44EA-8B8F-AA7978689571}"/>
              </a:ext>
            </a:extLst>
          </p:cNvPr>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8376463" y="1615865"/>
            <a:ext cx="2959859" cy="1548129"/>
          </a:xfrm>
          <a:prstGeom prst="rect">
            <a:avLst/>
          </a:prstGeom>
          <a:solidFill>
            <a:srgbClr val="E9E9E9"/>
          </a:solidFill>
        </p:spPr>
      </p:pic>
      <p:graphicFrame>
        <p:nvGraphicFramePr>
          <p:cNvPr id="13" name="Grafik 12">
            <a:extLst>
              <a:ext uri="{FF2B5EF4-FFF2-40B4-BE49-F238E27FC236}">
                <a16:creationId xmlns:a16="http://schemas.microsoft.com/office/drawing/2014/main" id="{9FD7A2C9-C8AD-41E6-8787-F599C9DE96FA}"/>
              </a:ext>
            </a:extLst>
          </p:cNvPr>
          <p:cNvGraphicFramePr>
            <a:graphicFrameLocks/>
          </p:cNvGraphicFramePr>
          <p:nvPr>
            <p:extLst>
              <p:ext uri="{D42A27DB-BD31-4B8C-83A1-F6EECF244321}">
                <p14:modId xmlns:p14="http://schemas.microsoft.com/office/powerpoint/2010/main" val="2050991951"/>
              </p:ext>
            </p:extLst>
          </p:nvPr>
        </p:nvGraphicFramePr>
        <p:xfrm>
          <a:off x="243917" y="2324297"/>
          <a:ext cx="9588633" cy="72022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Grafik 15">
            <a:extLst>
              <a:ext uri="{FF2B5EF4-FFF2-40B4-BE49-F238E27FC236}">
                <a16:creationId xmlns:a16="http://schemas.microsoft.com/office/drawing/2014/main" id="{69CBE1B2-D392-4224-B1B1-77DCFC1B6E14}"/>
              </a:ext>
            </a:extLst>
          </p:cNvPr>
          <p:cNvGraphicFramePr>
            <a:graphicFrameLocks/>
          </p:cNvGraphicFramePr>
          <p:nvPr>
            <p:extLst>
              <p:ext uri="{D42A27DB-BD31-4B8C-83A1-F6EECF244321}">
                <p14:modId xmlns:p14="http://schemas.microsoft.com/office/powerpoint/2010/main" val="3847397053"/>
              </p:ext>
            </p:extLst>
          </p:nvPr>
        </p:nvGraphicFramePr>
        <p:xfrm>
          <a:off x="8376463" y="3464910"/>
          <a:ext cx="9822416" cy="606161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9492728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 13">
            <a:extLst>
              <a:ext uri="{FF2B5EF4-FFF2-40B4-BE49-F238E27FC236}">
                <a16:creationId xmlns:a16="http://schemas.microsoft.com/office/drawing/2014/main" id="{5A5FCC06-DBA2-41E8-8825-4F5BB150145E}"/>
              </a:ext>
            </a:extLst>
          </p:cNvPr>
          <p:cNvGrpSpPr/>
          <p:nvPr/>
        </p:nvGrpSpPr>
        <p:grpSpPr>
          <a:xfrm>
            <a:off x="15709889" y="114356"/>
            <a:ext cx="2659823" cy="718640"/>
            <a:chOff x="10320191" y="75124"/>
            <a:chExt cx="1747329" cy="472099"/>
          </a:xfrm>
        </p:grpSpPr>
        <p:pic>
          <p:nvPicPr>
            <p:cNvPr id="15" name="Resim 14">
              <a:extLst>
                <a:ext uri="{FF2B5EF4-FFF2-40B4-BE49-F238E27FC236}">
                  <a16:creationId xmlns:a16="http://schemas.microsoft.com/office/drawing/2014/main" id="{6E35E37F-502C-484E-A53D-090909762E3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320191" y="75124"/>
              <a:ext cx="944578" cy="464751"/>
            </a:xfrm>
            <a:prstGeom prst="rect">
              <a:avLst/>
            </a:prstGeom>
          </p:spPr>
        </p:pic>
        <p:pic>
          <p:nvPicPr>
            <p:cNvPr id="16" name="Resim 15">
              <a:extLst>
                <a:ext uri="{FF2B5EF4-FFF2-40B4-BE49-F238E27FC236}">
                  <a16:creationId xmlns:a16="http://schemas.microsoft.com/office/drawing/2014/main" id="{4B4813C0-6CED-4415-BC1A-818FF93B49E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333650" y="82472"/>
              <a:ext cx="733870" cy="464751"/>
            </a:xfrm>
            <a:prstGeom prst="rect">
              <a:avLst/>
            </a:prstGeom>
          </p:spPr>
        </p:pic>
        <p:cxnSp>
          <p:nvCxnSpPr>
            <p:cNvPr id="17" name="Düz Bağlayıcı 16">
              <a:extLst>
                <a:ext uri="{FF2B5EF4-FFF2-40B4-BE49-F238E27FC236}">
                  <a16:creationId xmlns:a16="http://schemas.microsoft.com/office/drawing/2014/main" id="{54298570-AC64-4648-831E-275B7926B77E}"/>
                </a:ext>
              </a:extLst>
            </p:cNvPr>
            <p:cNvCxnSpPr/>
            <p:nvPr/>
          </p:nvCxnSpPr>
          <p:spPr>
            <a:xfrm>
              <a:off x="11287629" y="206848"/>
              <a:ext cx="0" cy="216000"/>
            </a:xfrm>
            <a:prstGeom prst="line">
              <a:avLst/>
            </a:prstGeom>
            <a:ln/>
          </p:spPr>
          <p:style>
            <a:lnRef idx="1">
              <a:schemeClr val="dk1"/>
            </a:lnRef>
            <a:fillRef idx="0">
              <a:schemeClr val="dk1"/>
            </a:fillRef>
            <a:effectRef idx="0">
              <a:schemeClr val="dk1"/>
            </a:effectRef>
            <a:fontRef idx="minor">
              <a:schemeClr val="tx1"/>
            </a:fontRef>
          </p:style>
        </p:cxnSp>
      </p:grpSp>
      <p:sp>
        <p:nvSpPr>
          <p:cNvPr id="13" name="Metin kutusu 12">
            <a:extLst>
              <a:ext uri="{FF2B5EF4-FFF2-40B4-BE49-F238E27FC236}">
                <a16:creationId xmlns:a16="http://schemas.microsoft.com/office/drawing/2014/main" id="{410FFE2C-0621-47EC-9008-F813C202FC27}"/>
              </a:ext>
            </a:extLst>
          </p:cNvPr>
          <p:cNvSpPr txBox="1"/>
          <p:nvPr/>
        </p:nvSpPr>
        <p:spPr>
          <a:xfrm>
            <a:off x="62450" y="296487"/>
            <a:ext cx="8885766" cy="535531"/>
          </a:xfrm>
          <a:prstGeom prst="rect">
            <a:avLst/>
          </a:prstGeom>
        </p:spPr>
        <p:txBody>
          <a:bodyPr wrap="none">
            <a:spAutoFit/>
          </a:bodyPr>
          <a:lstStyle>
            <a:defPPr>
              <a:defRPr lang="tr-TR"/>
            </a:defPPr>
            <a:lvl1pPr>
              <a:defRPr sz="2400" b="1">
                <a:solidFill>
                  <a:schemeClr val="tx1">
                    <a:lumMod val="65000"/>
                    <a:lumOff val="35000"/>
                  </a:schemeClr>
                </a:solidFill>
                <a:latin typeface="Calibri" panose="020F0502020204030204" pitchFamily="34" charset="0"/>
              </a:defRPr>
            </a:lvl1pPr>
          </a:lstStyle>
          <a:p>
            <a:pPr>
              <a:lnSpc>
                <a:spcPct val="90000"/>
              </a:lnSpc>
              <a:spcBef>
                <a:spcPct val="0"/>
              </a:spcBef>
              <a:tabLst>
                <a:tab pos="0" algn="l"/>
              </a:tabLst>
            </a:pPr>
            <a:r>
              <a:rPr lang="tr-TR" sz="3200" dirty="0">
                <a:solidFill>
                  <a:srgbClr val="FFC000"/>
                </a:solidFill>
                <a:effectLst>
                  <a:outerShdw blurRad="38100" dist="38100" dir="2700000" algn="tl">
                    <a:srgbClr val="000000">
                      <a:alpha val="43137"/>
                    </a:srgbClr>
                  </a:outerShdw>
                </a:effectLst>
                <a:latin typeface="+mn-lt"/>
              </a:rPr>
              <a:t>KURUMLARIN SORUMLU OLDUĞU EYLEM SAYILARI</a:t>
            </a:r>
          </a:p>
        </p:txBody>
      </p:sp>
      <p:sp>
        <p:nvSpPr>
          <p:cNvPr id="18" name="Metin kutusu 17">
            <a:extLst>
              <a:ext uri="{FF2B5EF4-FFF2-40B4-BE49-F238E27FC236}">
                <a16:creationId xmlns:a16="http://schemas.microsoft.com/office/drawing/2014/main" id="{264EB1B5-4B6E-42EF-B8A0-758CA84F936B}"/>
              </a:ext>
            </a:extLst>
          </p:cNvPr>
          <p:cNvSpPr txBox="1"/>
          <p:nvPr/>
        </p:nvSpPr>
        <p:spPr>
          <a:xfrm>
            <a:off x="62450" y="7406321"/>
            <a:ext cx="18203060" cy="513987"/>
          </a:xfrm>
          <a:prstGeom prst="rect">
            <a:avLst/>
          </a:prstGeom>
          <a:noFill/>
        </p:spPr>
        <p:txBody>
          <a:bodyPr wrap="none" rtlCol="0">
            <a:spAutoFit/>
          </a:bodyPr>
          <a:lstStyle/>
          <a:p>
            <a:r>
              <a:rPr lang="tr-TR" sz="2740" dirty="0"/>
              <a:t>En fazla eyleme sahip ve eylem tamamlayan sorumlu kurumlar </a:t>
            </a:r>
            <a:r>
              <a:rPr lang="tr-TR" sz="2740" b="1" u="sng" dirty="0">
                <a:solidFill>
                  <a:srgbClr val="FF0000"/>
                </a:solidFill>
              </a:rPr>
              <a:t>İl ve İlçe Belediyeleri, </a:t>
            </a:r>
            <a:r>
              <a:rPr lang="tr-TR" sz="2740" dirty="0"/>
              <a:t>DSİ ve İl Afet Acil Durum Müdürlükleri’dir.</a:t>
            </a:r>
          </a:p>
        </p:txBody>
      </p:sp>
      <p:sp>
        <p:nvSpPr>
          <p:cNvPr id="19" name="TextBox 12">
            <a:extLst>
              <a:ext uri="{FF2B5EF4-FFF2-40B4-BE49-F238E27FC236}">
                <a16:creationId xmlns:a16="http://schemas.microsoft.com/office/drawing/2014/main" id="{7F1F4839-F703-4864-A2F5-52D1FE91869F}"/>
              </a:ext>
            </a:extLst>
          </p:cNvPr>
          <p:cNvSpPr txBox="1"/>
          <p:nvPr/>
        </p:nvSpPr>
        <p:spPr>
          <a:xfrm>
            <a:off x="16224517" y="7025822"/>
            <a:ext cx="1114799" cy="513987"/>
          </a:xfrm>
          <a:prstGeom prst="rect">
            <a:avLst/>
          </a:prstGeom>
          <a:noFill/>
        </p:spPr>
        <p:txBody>
          <a:bodyPr wrap="square" rtlCol="0">
            <a:spAutoFit/>
          </a:bodyPr>
          <a:lstStyle/>
          <a:p>
            <a:r>
              <a:rPr lang="tr-TR" sz="2740" b="1" dirty="0">
                <a:solidFill>
                  <a:schemeClr val="bg1"/>
                </a:solidFill>
              </a:rPr>
              <a:t>9424</a:t>
            </a:r>
            <a:endParaRPr lang="en-US" sz="2740" b="1" dirty="0">
              <a:solidFill>
                <a:schemeClr val="bg1"/>
              </a:solidFill>
            </a:endParaRPr>
          </a:p>
        </p:txBody>
      </p:sp>
      <p:graphicFrame>
        <p:nvGraphicFramePr>
          <p:cNvPr id="20" name="Grafik 19">
            <a:extLst>
              <a:ext uri="{FF2B5EF4-FFF2-40B4-BE49-F238E27FC236}">
                <a16:creationId xmlns:a16="http://schemas.microsoft.com/office/drawing/2014/main" id="{A4C68E2A-4810-4807-AC9B-5D1863E56778}"/>
              </a:ext>
            </a:extLst>
          </p:cNvPr>
          <p:cNvGraphicFramePr>
            <a:graphicFrameLocks/>
          </p:cNvGraphicFramePr>
          <p:nvPr>
            <p:extLst>
              <p:ext uri="{D42A27DB-BD31-4B8C-83A1-F6EECF244321}">
                <p14:modId xmlns:p14="http://schemas.microsoft.com/office/powerpoint/2010/main" val="1236634094"/>
              </p:ext>
            </p:extLst>
          </p:nvPr>
        </p:nvGraphicFramePr>
        <p:xfrm>
          <a:off x="62450" y="1019429"/>
          <a:ext cx="17467899" cy="6006393"/>
        </p:xfrm>
        <a:graphic>
          <a:graphicData uri="http://schemas.openxmlformats.org/drawingml/2006/chart">
            <c:chart xmlns:c="http://schemas.openxmlformats.org/drawingml/2006/chart" xmlns:r="http://schemas.openxmlformats.org/officeDocument/2006/relationships" r:id="rId4"/>
          </a:graphicData>
        </a:graphic>
      </p:graphicFrame>
      <p:sp>
        <p:nvSpPr>
          <p:cNvPr id="21" name="Metin kutusu 20">
            <a:extLst>
              <a:ext uri="{FF2B5EF4-FFF2-40B4-BE49-F238E27FC236}">
                <a16:creationId xmlns:a16="http://schemas.microsoft.com/office/drawing/2014/main" id="{83492864-01C9-4E42-87F8-7071CC21761D}"/>
              </a:ext>
            </a:extLst>
          </p:cNvPr>
          <p:cNvSpPr txBox="1"/>
          <p:nvPr/>
        </p:nvSpPr>
        <p:spPr>
          <a:xfrm>
            <a:off x="62450" y="8559785"/>
            <a:ext cx="7903126" cy="513987"/>
          </a:xfrm>
          <a:prstGeom prst="rect">
            <a:avLst/>
          </a:prstGeom>
          <a:noFill/>
        </p:spPr>
        <p:txBody>
          <a:bodyPr wrap="none" rtlCol="0">
            <a:spAutoFit/>
          </a:bodyPr>
          <a:lstStyle/>
          <a:p>
            <a:r>
              <a:rPr lang="tr-TR" sz="2740" b="1" u="sng" dirty="0">
                <a:solidFill>
                  <a:srgbClr val="C00000"/>
                </a:solidFill>
              </a:rPr>
              <a:t>BÜYÜKŞEHİR BELEDİYELERİ </a:t>
            </a:r>
            <a:r>
              <a:rPr lang="tr-TR" sz="2740" dirty="0"/>
              <a:t>: </a:t>
            </a:r>
            <a:r>
              <a:rPr lang="tr-TR" sz="2740" b="1" i="1" dirty="0"/>
              <a:t>1019</a:t>
            </a:r>
            <a:r>
              <a:rPr lang="tr-TR" sz="2740" dirty="0"/>
              <a:t> eylemden sorumlu </a:t>
            </a:r>
          </a:p>
        </p:txBody>
      </p:sp>
    </p:spTree>
    <p:extLst>
      <p:ext uri="{BB962C8B-B14F-4D97-AF65-F5344CB8AC3E}">
        <p14:creationId xmlns:p14="http://schemas.microsoft.com/office/powerpoint/2010/main" val="26404502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ACF13674-F843-46CE-B9BA-442405CC9A66}"/>
              </a:ext>
            </a:extLst>
          </p:cNvPr>
          <p:cNvSpPr txBox="1"/>
          <p:nvPr/>
        </p:nvSpPr>
        <p:spPr>
          <a:xfrm>
            <a:off x="363247" y="189928"/>
            <a:ext cx="8748042" cy="584775"/>
          </a:xfrm>
          <a:prstGeom prst="rect">
            <a:avLst/>
          </a:prstGeom>
          <a:noFill/>
        </p:spPr>
        <p:txBody>
          <a:bodyPr wrap="square" rtlCol="0">
            <a:spAutoFit/>
          </a:bodyPr>
          <a:lstStyle/>
          <a:p>
            <a:r>
              <a:rPr lang="tr-TR" sz="3200" b="1" dirty="0">
                <a:solidFill>
                  <a:srgbClr val="FFC000"/>
                </a:solidFill>
                <a:effectLst>
                  <a:outerShdw blurRad="38100" dist="38100" dir="2700000" algn="tl">
                    <a:srgbClr val="000000">
                      <a:alpha val="43137"/>
                    </a:srgbClr>
                  </a:outerShdw>
                </a:effectLst>
              </a:rPr>
              <a:t>2024 YILI İRAP FAALİYETLERİ</a:t>
            </a:r>
          </a:p>
        </p:txBody>
      </p:sp>
      <p:sp>
        <p:nvSpPr>
          <p:cNvPr id="4" name="Dikdörtgen 3">
            <a:extLst>
              <a:ext uri="{FF2B5EF4-FFF2-40B4-BE49-F238E27FC236}">
                <a16:creationId xmlns:a16="http://schemas.microsoft.com/office/drawing/2014/main" id="{35CC49E6-FCEA-40ED-8948-F3E089812FDA}"/>
              </a:ext>
            </a:extLst>
          </p:cNvPr>
          <p:cNvSpPr/>
          <p:nvPr/>
        </p:nvSpPr>
        <p:spPr>
          <a:xfrm>
            <a:off x="428039" y="1446702"/>
            <a:ext cx="17366499" cy="424732"/>
          </a:xfrm>
          <a:prstGeom prst="rect">
            <a:avLst/>
          </a:prstGeom>
          <a:solidFill>
            <a:schemeClr val="tx2">
              <a:lumMod val="20000"/>
              <a:lumOff val="80000"/>
            </a:schemeClr>
          </a:solidFill>
        </p:spPr>
        <p:txBody>
          <a:bodyPr wrap="square">
            <a:spAutoFit/>
          </a:bodyPr>
          <a:lstStyle/>
          <a:p>
            <a:pPr marL="342900" indent="-342900">
              <a:lnSpc>
                <a:spcPct val="90000"/>
              </a:lnSpc>
              <a:spcBef>
                <a:spcPct val="0"/>
              </a:spcBef>
              <a:buFont typeface="Arial" panose="020B0604020202020204" pitchFamily="34" charset="0"/>
              <a:buChar char="•"/>
            </a:pPr>
            <a:r>
              <a:rPr lang="es-ES" sz="2400" b="1" i="1" cap="all" dirty="0">
                <a:solidFill>
                  <a:srgbClr val="3C4958"/>
                </a:solidFill>
              </a:rPr>
              <a:t>13 EKİM ULUSLARARASI AFET RİSKLERİNİN AZALTILMASI GÜNÜ</a:t>
            </a:r>
          </a:p>
        </p:txBody>
      </p:sp>
      <p:pic>
        <p:nvPicPr>
          <p:cNvPr id="2" name="Picture 2" descr="Resim">
            <a:extLst>
              <a:ext uri="{FF2B5EF4-FFF2-40B4-BE49-F238E27FC236}">
                <a16:creationId xmlns:a16="http://schemas.microsoft.com/office/drawing/2014/main" id="{7CC38EE9-0199-875A-D7B7-6531B8A516B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413470" y="2029668"/>
            <a:ext cx="5381068" cy="35879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esim">
            <a:extLst>
              <a:ext uri="{FF2B5EF4-FFF2-40B4-BE49-F238E27FC236}">
                <a16:creationId xmlns:a16="http://schemas.microsoft.com/office/drawing/2014/main" id="{043C2B90-C38C-2DC6-260C-3A69FCFB6C3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411811" y="5757845"/>
            <a:ext cx="5382727" cy="3587931"/>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a:extLst>
              <a:ext uri="{FF2B5EF4-FFF2-40B4-BE49-F238E27FC236}">
                <a16:creationId xmlns:a16="http://schemas.microsoft.com/office/drawing/2014/main" id="{031219D2-2854-96AD-65A5-FB964C5F7527}"/>
              </a:ext>
            </a:extLst>
          </p:cNvPr>
          <p:cNvSpPr/>
          <p:nvPr/>
        </p:nvSpPr>
        <p:spPr>
          <a:xfrm>
            <a:off x="428039" y="1925108"/>
            <a:ext cx="12291159" cy="1323439"/>
          </a:xfrm>
          <a:prstGeom prst="rect">
            <a:avLst/>
          </a:prstGeom>
        </p:spPr>
        <p:txBody>
          <a:bodyPr wrap="square">
            <a:spAutoFit/>
          </a:bodyPr>
          <a:lstStyle/>
          <a:p>
            <a:r>
              <a:rPr lang="tr-TR" sz="2000" b="1" i="1" dirty="0">
                <a:solidFill>
                  <a:srgbClr val="0F1419"/>
                </a:solidFill>
              </a:rPr>
              <a:t>8 Ekim 2024  </a:t>
            </a:r>
            <a:r>
              <a:rPr lang="tr-TR" sz="2000" i="1" dirty="0">
                <a:solidFill>
                  <a:srgbClr val="0F1419"/>
                </a:solidFill>
              </a:rPr>
              <a:t>tarihinde </a:t>
            </a:r>
            <a:r>
              <a:rPr lang="tr-TR" sz="2000" b="1" i="1" dirty="0">
                <a:solidFill>
                  <a:srgbClr val="0F1419"/>
                </a:solidFill>
              </a:rPr>
              <a:t>Bakan Yardımcımız Sayın Mehmet AKTAŞ </a:t>
            </a:r>
            <a:r>
              <a:rPr lang="tr-TR" sz="2000" i="1" dirty="0">
                <a:solidFill>
                  <a:srgbClr val="0F1419"/>
                </a:solidFill>
              </a:rPr>
              <a:t>Başkanlığında </a:t>
            </a:r>
            <a:r>
              <a:rPr lang="tr-TR" sz="2000" b="1" i="1" dirty="0">
                <a:solidFill>
                  <a:srgbClr val="0F1419"/>
                </a:solidFill>
              </a:rPr>
              <a:t>Uluslararası Afet Risklerinin Azaltılması Günü</a:t>
            </a:r>
            <a:r>
              <a:rPr lang="tr-TR" sz="2000" i="1" dirty="0">
                <a:solidFill>
                  <a:srgbClr val="0F1419"/>
                </a:solidFill>
              </a:rPr>
              <a:t> kapsamında </a:t>
            </a:r>
            <a:r>
              <a:rPr lang="tr-TR" sz="2000" b="1" i="1" dirty="0">
                <a:solidFill>
                  <a:srgbClr val="0F1419"/>
                </a:solidFill>
              </a:rPr>
              <a:t>81 il Valiliği </a:t>
            </a:r>
            <a:r>
              <a:rPr lang="tr-TR" sz="2000" i="1" dirty="0">
                <a:solidFill>
                  <a:srgbClr val="0F1419"/>
                </a:solidFill>
              </a:rPr>
              <a:t>ile </a:t>
            </a:r>
            <a:r>
              <a:rPr lang="tr-TR" sz="2000" b="1" i="1" dirty="0">
                <a:solidFill>
                  <a:srgbClr val="0F1419"/>
                </a:solidFill>
              </a:rPr>
              <a:t>İl Afet Risk Azaltma Planı (İRAP) Değerlendirme</a:t>
            </a:r>
            <a:r>
              <a:rPr lang="tr-TR" sz="2000" i="1" dirty="0">
                <a:solidFill>
                  <a:srgbClr val="0F1419"/>
                </a:solidFill>
              </a:rPr>
              <a:t> Konulu </a:t>
            </a:r>
            <a:r>
              <a:rPr lang="tr-TR" sz="2000" b="1" i="1" dirty="0">
                <a:solidFill>
                  <a:srgbClr val="0F1419"/>
                </a:solidFill>
              </a:rPr>
              <a:t>Video Konferans toplantısı gerçekleştirilmiştir.</a:t>
            </a:r>
            <a:endParaRPr lang="tr-TR" sz="2000" i="1" dirty="0">
              <a:solidFill>
                <a:srgbClr val="0F1419"/>
              </a:solidFill>
            </a:endParaRPr>
          </a:p>
          <a:p>
            <a:r>
              <a:rPr lang="tr-TR" sz="2000" i="1" dirty="0">
                <a:solidFill>
                  <a:srgbClr val="0F1419"/>
                </a:solidFill>
              </a:rPr>
              <a:t>Aynı tarihte </a:t>
            </a:r>
            <a:r>
              <a:rPr lang="tr-TR" sz="2000" b="1" i="1" dirty="0">
                <a:solidFill>
                  <a:srgbClr val="0F1419"/>
                </a:solidFill>
              </a:rPr>
              <a:t>81 İRAP izleme ve Değerlendirme Kurulu Toplandı</a:t>
            </a:r>
            <a:endParaRPr lang="tr-TR" sz="2000" b="1" i="1" dirty="0"/>
          </a:p>
        </p:txBody>
      </p:sp>
      <p:graphicFrame>
        <p:nvGraphicFramePr>
          <p:cNvPr id="5" name="Diyagram 4">
            <a:extLst>
              <a:ext uri="{FF2B5EF4-FFF2-40B4-BE49-F238E27FC236}">
                <a16:creationId xmlns:a16="http://schemas.microsoft.com/office/drawing/2014/main" id="{CD1C6A7A-D5D4-A6E1-D4D1-4709F321C80E}"/>
              </a:ext>
            </a:extLst>
          </p:cNvPr>
          <p:cNvGraphicFramePr/>
          <p:nvPr>
            <p:extLst>
              <p:ext uri="{D42A27DB-BD31-4B8C-83A1-F6EECF244321}">
                <p14:modId xmlns:p14="http://schemas.microsoft.com/office/powerpoint/2010/main" val="201689201"/>
              </p:ext>
            </p:extLst>
          </p:nvPr>
        </p:nvGraphicFramePr>
        <p:xfrm>
          <a:off x="428039" y="3980389"/>
          <a:ext cx="11180486" cy="55221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Dikdörtgen 7">
            <a:extLst>
              <a:ext uri="{FF2B5EF4-FFF2-40B4-BE49-F238E27FC236}">
                <a16:creationId xmlns:a16="http://schemas.microsoft.com/office/drawing/2014/main" id="{8F4C3A42-FFE0-64D7-BAFE-C252DFC6EC83}"/>
              </a:ext>
            </a:extLst>
          </p:cNvPr>
          <p:cNvSpPr/>
          <p:nvPr/>
        </p:nvSpPr>
        <p:spPr>
          <a:xfrm>
            <a:off x="428039" y="3476350"/>
            <a:ext cx="11180486" cy="424732"/>
          </a:xfrm>
          <a:prstGeom prst="rect">
            <a:avLst/>
          </a:prstGeom>
          <a:solidFill>
            <a:schemeClr val="accent2">
              <a:lumMod val="20000"/>
              <a:lumOff val="80000"/>
            </a:schemeClr>
          </a:solidFill>
        </p:spPr>
        <p:txBody>
          <a:bodyPr wrap="square">
            <a:spAutoFit/>
          </a:bodyPr>
          <a:lstStyle/>
          <a:p>
            <a:pPr marL="342900" indent="-342900">
              <a:lnSpc>
                <a:spcPct val="90000"/>
              </a:lnSpc>
              <a:spcBef>
                <a:spcPct val="0"/>
              </a:spcBef>
              <a:buFont typeface="Arial" panose="020B0604020202020204" pitchFamily="34" charset="0"/>
              <a:buChar char="•"/>
            </a:pPr>
            <a:r>
              <a:rPr lang="tr-TR" sz="2400" b="1" i="1" cap="all" dirty="0">
                <a:solidFill>
                  <a:srgbClr val="3C4958"/>
                </a:solidFill>
              </a:rPr>
              <a:t>DİĞER FAALİYETLER</a:t>
            </a:r>
            <a:endParaRPr lang="es-ES" sz="2400" b="1" i="1" cap="all" dirty="0">
              <a:solidFill>
                <a:srgbClr val="3C4958"/>
              </a:solidFill>
            </a:endParaRPr>
          </a:p>
        </p:txBody>
      </p:sp>
    </p:spTree>
    <p:extLst>
      <p:ext uri="{BB962C8B-B14F-4D97-AF65-F5344CB8AC3E}">
        <p14:creationId xmlns:p14="http://schemas.microsoft.com/office/powerpoint/2010/main" val="3305987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C1090479-9DA4-4F37-BDC4-CE9AAB607B30}"/>
              </a:ext>
            </a:extLst>
          </p:cNvPr>
          <p:cNvSpPr/>
          <p:nvPr/>
        </p:nvSpPr>
        <p:spPr>
          <a:xfrm>
            <a:off x="367577" y="267837"/>
            <a:ext cx="12696198" cy="584775"/>
          </a:xfrm>
          <a:prstGeom prst="rect">
            <a:avLst/>
          </a:prstGeom>
        </p:spPr>
        <p:txBody>
          <a:bodyPr wrap="square">
            <a:spAutoFit/>
          </a:bodyPr>
          <a:lstStyle/>
          <a:p>
            <a:pPr>
              <a:defRPr/>
            </a:pPr>
            <a:r>
              <a:rPr lang="tr-TR" sz="3200" b="1" dirty="0">
                <a:solidFill>
                  <a:srgbClr val="FFC000"/>
                </a:solidFill>
                <a:effectLst>
                  <a:outerShdw blurRad="38100" dist="38100" dir="2700000" algn="tl">
                    <a:srgbClr val="000000">
                      <a:alpha val="43137"/>
                    </a:srgbClr>
                  </a:outerShdw>
                </a:effectLst>
              </a:rPr>
              <a:t>BÜTÜNLEŞİK AFET DÖNGÜSÜ</a:t>
            </a:r>
          </a:p>
        </p:txBody>
      </p:sp>
      <p:grpSp>
        <p:nvGrpSpPr>
          <p:cNvPr id="6" name="Grup 5">
            <a:extLst>
              <a:ext uri="{FF2B5EF4-FFF2-40B4-BE49-F238E27FC236}">
                <a16:creationId xmlns:a16="http://schemas.microsoft.com/office/drawing/2014/main" id="{4825C5CE-B2BA-424E-AD31-C3E4709C1CB6}"/>
              </a:ext>
            </a:extLst>
          </p:cNvPr>
          <p:cNvGrpSpPr/>
          <p:nvPr/>
        </p:nvGrpSpPr>
        <p:grpSpPr>
          <a:xfrm>
            <a:off x="1572315" y="1497542"/>
            <a:ext cx="15905965" cy="7570987"/>
            <a:chOff x="1400758" y="1742421"/>
            <a:chExt cx="9726148" cy="3950378"/>
          </a:xfrm>
        </p:grpSpPr>
        <p:pic>
          <p:nvPicPr>
            <p:cNvPr id="56" name="Resim 55">
              <a:extLst>
                <a:ext uri="{FF2B5EF4-FFF2-40B4-BE49-F238E27FC236}">
                  <a16:creationId xmlns:a16="http://schemas.microsoft.com/office/drawing/2014/main" id="{C3DDEE11-4776-4DD1-B970-D0932BBB2C4B}"/>
                </a:ext>
              </a:extLst>
            </p:cNvPr>
            <p:cNvPicPr>
              <a:picLocks noChangeAspect="1"/>
            </p:cNvPicPr>
            <p:nvPr/>
          </p:nvPicPr>
          <p:blipFill>
            <a:blip r:embed="rId2"/>
            <a:stretch>
              <a:fillRect/>
            </a:stretch>
          </p:blipFill>
          <p:spPr>
            <a:xfrm>
              <a:off x="6640257" y="1742421"/>
              <a:ext cx="1021433" cy="1021433"/>
            </a:xfrm>
            <a:prstGeom prst="rect">
              <a:avLst/>
            </a:prstGeom>
          </p:spPr>
        </p:pic>
        <p:pic>
          <p:nvPicPr>
            <p:cNvPr id="29" name="Resim 28">
              <a:extLst>
                <a:ext uri="{FF2B5EF4-FFF2-40B4-BE49-F238E27FC236}">
                  <a16:creationId xmlns:a16="http://schemas.microsoft.com/office/drawing/2014/main" id="{19EDB502-3DD0-4664-A8F5-54565C9A254B}"/>
                </a:ext>
              </a:extLst>
            </p:cNvPr>
            <p:cNvPicPr>
              <a:picLocks noChangeAspect="1"/>
            </p:cNvPicPr>
            <p:nvPr/>
          </p:nvPicPr>
          <p:blipFill>
            <a:blip r:embed="rId3"/>
            <a:stretch>
              <a:fillRect/>
            </a:stretch>
          </p:blipFill>
          <p:spPr>
            <a:xfrm>
              <a:off x="1400758" y="1838669"/>
              <a:ext cx="9121288" cy="1876666"/>
            </a:xfrm>
            <a:prstGeom prst="rect">
              <a:avLst/>
            </a:prstGeom>
          </p:spPr>
        </p:pic>
        <p:sp>
          <p:nvSpPr>
            <p:cNvPr id="30" name="Dikdörtgen 29">
              <a:extLst>
                <a:ext uri="{FF2B5EF4-FFF2-40B4-BE49-F238E27FC236}">
                  <a16:creationId xmlns:a16="http://schemas.microsoft.com/office/drawing/2014/main" id="{55764C10-1B87-4138-A912-90A7471BAA18}"/>
                </a:ext>
              </a:extLst>
            </p:cNvPr>
            <p:cNvSpPr/>
            <p:nvPr/>
          </p:nvSpPr>
          <p:spPr>
            <a:xfrm>
              <a:off x="1656432" y="2410411"/>
              <a:ext cx="1740372" cy="390371"/>
            </a:xfrm>
            <a:prstGeom prst="rect">
              <a:avLst/>
            </a:prstGeom>
          </p:spPr>
          <p:txBody>
            <a:bodyPr wrap="square">
              <a:spAutoFit/>
            </a:bodyPr>
            <a:lstStyle/>
            <a:p>
              <a:pPr algn="ctr"/>
              <a:r>
                <a:rPr lang="tr-TR" sz="2131" b="1" dirty="0">
                  <a:solidFill>
                    <a:srgbClr val="1C7C9E"/>
                  </a:solidFill>
                  <a:latin typeface="Arial" panose="020B0604020202020204" pitchFamily="34" charset="0"/>
                  <a:cs typeface="Arial" panose="020B0604020202020204" pitchFamily="34" charset="0"/>
                </a:rPr>
                <a:t>RİSK ve </a:t>
              </a:r>
            </a:p>
            <a:p>
              <a:pPr algn="ctr"/>
              <a:r>
                <a:rPr lang="tr-TR" sz="2131" b="1" dirty="0">
                  <a:solidFill>
                    <a:srgbClr val="1C7C9E"/>
                  </a:solidFill>
                  <a:latin typeface="Arial" panose="020B0604020202020204" pitchFamily="34" charset="0"/>
                  <a:cs typeface="Arial" panose="020B0604020202020204" pitchFamily="34" charset="0"/>
                </a:rPr>
                <a:t>ZARAR AZALTMA</a:t>
              </a:r>
              <a:endParaRPr lang="tr-TR" sz="2131" dirty="0">
                <a:solidFill>
                  <a:srgbClr val="1C7C9E"/>
                </a:solidFill>
              </a:endParaRPr>
            </a:p>
          </p:txBody>
        </p:sp>
        <p:sp>
          <p:nvSpPr>
            <p:cNvPr id="37" name="Dikdörtgen 36">
              <a:extLst>
                <a:ext uri="{FF2B5EF4-FFF2-40B4-BE49-F238E27FC236}">
                  <a16:creationId xmlns:a16="http://schemas.microsoft.com/office/drawing/2014/main" id="{4A9FA72B-4B4F-4349-9831-46C9D3114A32}"/>
                </a:ext>
              </a:extLst>
            </p:cNvPr>
            <p:cNvSpPr/>
            <p:nvPr/>
          </p:nvSpPr>
          <p:spPr>
            <a:xfrm>
              <a:off x="4365986" y="2584092"/>
              <a:ext cx="891199" cy="219274"/>
            </a:xfrm>
            <a:prstGeom prst="rect">
              <a:avLst/>
            </a:prstGeom>
          </p:spPr>
          <p:txBody>
            <a:bodyPr wrap="none">
              <a:spAutoFit/>
            </a:bodyPr>
            <a:lstStyle/>
            <a:p>
              <a:pPr algn="ctr"/>
              <a:r>
                <a:rPr lang="tr-TR" sz="2131" b="1" dirty="0">
                  <a:solidFill>
                    <a:srgbClr val="169A9F"/>
                  </a:solidFill>
                  <a:latin typeface="Arial" panose="020B0604020202020204" pitchFamily="34" charset="0"/>
                  <a:cs typeface="Arial" panose="020B0604020202020204" pitchFamily="34" charset="0"/>
                </a:rPr>
                <a:t>HAZIRLIK</a:t>
              </a:r>
              <a:endParaRPr lang="tr-TR" sz="2131" dirty="0">
                <a:solidFill>
                  <a:srgbClr val="169A9F"/>
                </a:solidFill>
              </a:endParaRPr>
            </a:p>
          </p:txBody>
        </p:sp>
        <p:sp>
          <p:nvSpPr>
            <p:cNvPr id="38" name="Dikdörtgen 37">
              <a:extLst>
                <a:ext uri="{FF2B5EF4-FFF2-40B4-BE49-F238E27FC236}">
                  <a16:creationId xmlns:a16="http://schemas.microsoft.com/office/drawing/2014/main" id="{8816CE22-6B7F-4034-B8DB-86E4B8A223F5}"/>
                </a:ext>
              </a:extLst>
            </p:cNvPr>
            <p:cNvSpPr/>
            <p:nvPr/>
          </p:nvSpPr>
          <p:spPr>
            <a:xfrm>
              <a:off x="8945726" y="2574991"/>
              <a:ext cx="1161734" cy="219274"/>
            </a:xfrm>
            <a:prstGeom prst="rect">
              <a:avLst/>
            </a:prstGeom>
          </p:spPr>
          <p:txBody>
            <a:bodyPr wrap="none">
              <a:spAutoFit/>
            </a:bodyPr>
            <a:lstStyle/>
            <a:p>
              <a:pPr algn="ctr"/>
              <a:r>
                <a:rPr lang="tr-TR" sz="2131" b="1" dirty="0">
                  <a:solidFill>
                    <a:srgbClr val="10BBA1"/>
                  </a:solidFill>
                  <a:latin typeface="Arial" panose="020B0604020202020204" pitchFamily="34" charset="0"/>
                  <a:cs typeface="Arial" panose="020B0604020202020204" pitchFamily="34" charset="0"/>
                </a:rPr>
                <a:t>İYİLEŞTİRME</a:t>
              </a:r>
              <a:endParaRPr lang="tr-TR" sz="2131" dirty="0">
                <a:solidFill>
                  <a:srgbClr val="10BBA1"/>
                </a:solidFill>
              </a:endParaRPr>
            </a:p>
          </p:txBody>
        </p:sp>
        <p:sp>
          <p:nvSpPr>
            <p:cNvPr id="45" name="Dikdörtgen 44">
              <a:extLst>
                <a:ext uri="{FF2B5EF4-FFF2-40B4-BE49-F238E27FC236}">
                  <a16:creationId xmlns:a16="http://schemas.microsoft.com/office/drawing/2014/main" id="{336DF557-22B0-4D33-BF36-15720EB1F02D}"/>
                </a:ext>
              </a:extLst>
            </p:cNvPr>
            <p:cNvSpPr/>
            <p:nvPr/>
          </p:nvSpPr>
          <p:spPr>
            <a:xfrm>
              <a:off x="6616667" y="2574990"/>
              <a:ext cx="1068615" cy="219274"/>
            </a:xfrm>
            <a:prstGeom prst="rect">
              <a:avLst/>
            </a:prstGeom>
          </p:spPr>
          <p:txBody>
            <a:bodyPr wrap="none">
              <a:spAutoFit/>
            </a:bodyPr>
            <a:lstStyle/>
            <a:p>
              <a:pPr algn="ctr"/>
              <a:r>
                <a:rPr lang="tr-TR" sz="2131" b="1" dirty="0">
                  <a:solidFill>
                    <a:srgbClr val="12AFA0"/>
                  </a:solidFill>
                  <a:latin typeface="Arial" panose="020B0604020202020204" pitchFamily="34" charset="0"/>
                  <a:cs typeface="Arial" panose="020B0604020202020204" pitchFamily="34" charset="0"/>
                </a:rPr>
                <a:t>MÜDAHALE</a:t>
              </a:r>
              <a:endParaRPr lang="tr-TR" sz="2131" dirty="0">
                <a:solidFill>
                  <a:srgbClr val="12AFA0"/>
                </a:solidFill>
              </a:endParaRPr>
            </a:p>
          </p:txBody>
        </p:sp>
        <p:pic>
          <p:nvPicPr>
            <p:cNvPr id="46" name="Resim 45">
              <a:extLst>
                <a:ext uri="{FF2B5EF4-FFF2-40B4-BE49-F238E27FC236}">
                  <a16:creationId xmlns:a16="http://schemas.microsoft.com/office/drawing/2014/main" id="{0011A633-05B7-4E48-9027-831231920ACF}"/>
                </a:ext>
              </a:extLst>
            </p:cNvPr>
            <p:cNvPicPr>
              <a:picLocks noChangeAspect="1"/>
            </p:cNvPicPr>
            <p:nvPr/>
          </p:nvPicPr>
          <p:blipFill>
            <a:blip r:embed="rId4" cstate="hqprint">
              <a:biLevel thresh="75000"/>
              <a:extLst>
                <a:ext uri="{28A0092B-C50C-407E-A947-70E740481C1C}">
                  <a14:useLocalDpi xmlns:a14="http://schemas.microsoft.com/office/drawing/2010/main" val="0"/>
                </a:ext>
              </a:extLst>
            </a:blip>
            <a:stretch>
              <a:fillRect/>
            </a:stretch>
          </p:blipFill>
          <p:spPr>
            <a:xfrm>
              <a:off x="2240944" y="1905197"/>
              <a:ext cx="571347" cy="571347"/>
            </a:xfrm>
            <a:prstGeom prst="rect">
              <a:avLst/>
            </a:prstGeom>
          </p:spPr>
        </p:pic>
        <p:pic>
          <p:nvPicPr>
            <p:cNvPr id="47" name="Resim 46">
              <a:extLst>
                <a:ext uri="{FF2B5EF4-FFF2-40B4-BE49-F238E27FC236}">
                  <a16:creationId xmlns:a16="http://schemas.microsoft.com/office/drawing/2014/main" id="{DFB7272C-CBD4-44F5-A0BF-0167B9C678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534085" y="1896745"/>
              <a:ext cx="632242" cy="632242"/>
            </a:xfrm>
            <a:prstGeom prst="rect">
              <a:avLst/>
            </a:prstGeom>
          </p:spPr>
        </p:pic>
        <p:pic>
          <p:nvPicPr>
            <p:cNvPr id="48" name="Resim 47">
              <a:extLst>
                <a:ext uri="{FF2B5EF4-FFF2-40B4-BE49-F238E27FC236}">
                  <a16:creationId xmlns:a16="http://schemas.microsoft.com/office/drawing/2014/main" id="{7F3EE226-238C-4977-BA9D-861EC3AB41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210472" y="1934568"/>
              <a:ext cx="632241" cy="632241"/>
            </a:xfrm>
            <a:prstGeom prst="rect">
              <a:avLst/>
            </a:prstGeom>
          </p:spPr>
        </p:pic>
        <p:sp>
          <p:nvSpPr>
            <p:cNvPr id="49" name="Dikdörtgen 48">
              <a:extLst>
                <a:ext uri="{FF2B5EF4-FFF2-40B4-BE49-F238E27FC236}">
                  <a16:creationId xmlns:a16="http://schemas.microsoft.com/office/drawing/2014/main" id="{E7DAC41C-0AB6-4AB8-9E10-CB7A3D9FF45B}"/>
                </a:ext>
              </a:extLst>
            </p:cNvPr>
            <p:cNvSpPr/>
            <p:nvPr/>
          </p:nvSpPr>
          <p:spPr>
            <a:xfrm>
              <a:off x="1470853" y="3715335"/>
              <a:ext cx="2170999" cy="1545255"/>
            </a:xfrm>
            <a:prstGeom prst="rect">
              <a:avLst/>
            </a:prstGeom>
          </p:spPr>
          <p:txBody>
            <a:bodyPr wrap="square">
              <a:spAutoFit/>
            </a:bodyPr>
            <a:lstStyle/>
            <a:p>
              <a:pPr marL="434969" indent="-434969" defTabSz="1391801">
                <a:buFont typeface="Arial" panose="020B0604020202020204" pitchFamily="34" charset="0"/>
                <a:buChar char="•"/>
                <a:defRPr/>
              </a:pPr>
              <a:r>
                <a:rPr lang="tr-TR" sz="2131" dirty="0">
                  <a:cs typeface="Arial" panose="020B0604020202020204" pitchFamily="34" charset="0"/>
                </a:rPr>
                <a:t>Tehlike haritaları</a:t>
              </a:r>
            </a:p>
            <a:p>
              <a:pPr marL="434969" indent="-434969" defTabSz="1391801">
                <a:buFont typeface="Arial" panose="020B0604020202020204" pitchFamily="34" charset="0"/>
                <a:buChar char="•"/>
                <a:defRPr/>
              </a:pPr>
              <a:r>
                <a:rPr lang="tr-TR" sz="2131" dirty="0">
                  <a:cs typeface="Arial" panose="020B0604020202020204" pitchFamily="34" charset="0"/>
                </a:rPr>
                <a:t>Risk haritaları</a:t>
              </a:r>
            </a:p>
            <a:p>
              <a:pPr marL="434969" indent="-434969" defTabSz="1391801">
                <a:buFont typeface="Arial" panose="020B0604020202020204" pitchFamily="34" charset="0"/>
                <a:buChar char="•"/>
                <a:defRPr/>
              </a:pPr>
              <a:r>
                <a:rPr lang="tr-TR" sz="2131" dirty="0">
                  <a:cs typeface="Arial" panose="020B0604020202020204" pitchFamily="34" charset="0"/>
                </a:rPr>
                <a:t>Farkındalık eğitimleri</a:t>
              </a:r>
            </a:p>
            <a:p>
              <a:pPr marL="434969" indent="-434969" defTabSz="1391801">
                <a:buFont typeface="Arial" panose="020B0604020202020204" pitchFamily="34" charset="0"/>
                <a:buChar char="•"/>
                <a:defRPr/>
              </a:pPr>
              <a:r>
                <a:rPr lang="tr-TR" sz="2131" dirty="0">
                  <a:cs typeface="Arial" panose="020B0604020202020204" pitchFamily="34" charset="0"/>
                </a:rPr>
                <a:t>İmar planları</a:t>
              </a:r>
            </a:p>
            <a:p>
              <a:pPr marL="434969" indent="-434969" defTabSz="1391801">
                <a:buFont typeface="Arial" panose="020B0604020202020204" pitchFamily="34" charset="0"/>
                <a:buChar char="•"/>
                <a:defRPr/>
              </a:pPr>
              <a:r>
                <a:rPr lang="tr-TR" sz="2131" dirty="0">
                  <a:cs typeface="Arial" panose="020B0604020202020204" pitchFamily="34" charset="0"/>
                </a:rPr>
                <a:t>Mevzuat </a:t>
              </a:r>
            </a:p>
            <a:p>
              <a:pPr marL="434969" indent="-434969" defTabSz="1391801">
                <a:buFont typeface="Arial" panose="020B0604020202020204" pitchFamily="34" charset="0"/>
                <a:buChar char="•"/>
                <a:defRPr/>
              </a:pPr>
              <a:r>
                <a:rPr lang="tr-TR" sz="2131" dirty="0">
                  <a:cs typeface="Arial" panose="020B0604020202020204" pitchFamily="34" charset="0"/>
                </a:rPr>
                <a:t>Afet sigortası</a:t>
              </a:r>
            </a:p>
            <a:p>
              <a:pPr marL="434969" indent="-434969" defTabSz="1391801">
                <a:buFont typeface="Arial" panose="020B0604020202020204" pitchFamily="34" charset="0"/>
                <a:buChar char="•"/>
                <a:defRPr/>
              </a:pPr>
              <a:r>
                <a:rPr lang="tr-TR" sz="2131" dirty="0">
                  <a:cs typeface="Arial" panose="020B0604020202020204" pitchFamily="34" charset="0"/>
                </a:rPr>
                <a:t>Kentsel dönüşüm</a:t>
              </a:r>
            </a:p>
            <a:p>
              <a:pPr marL="434969" indent="-434969" defTabSz="1391801">
                <a:buFont typeface="Arial" panose="020B0604020202020204" pitchFamily="34" charset="0"/>
                <a:buChar char="•"/>
                <a:defRPr/>
              </a:pPr>
              <a:r>
                <a:rPr lang="tr-TR" sz="2131" dirty="0">
                  <a:cs typeface="Arial" panose="020B0604020202020204" pitchFamily="34" charset="0"/>
                </a:rPr>
                <a:t>Kamu binalarının güvenliği</a:t>
              </a:r>
            </a:p>
            <a:p>
              <a:pPr marL="434969" indent="-434969" defTabSz="1391801">
                <a:buFont typeface="Arial" panose="020B0604020202020204" pitchFamily="34" charset="0"/>
                <a:buChar char="•"/>
                <a:defRPr/>
              </a:pPr>
              <a:endParaRPr lang="tr-TR" sz="1598" dirty="0">
                <a:latin typeface="Arial" panose="020B0604020202020204" pitchFamily="34" charset="0"/>
                <a:cs typeface="Arial" panose="020B0604020202020204" pitchFamily="34" charset="0"/>
              </a:endParaRPr>
            </a:p>
          </p:txBody>
        </p:sp>
        <p:sp>
          <p:nvSpPr>
            <p:cNvPr id="50" name="Dikdörtgen 49">
              <a:extLst>
                <a:ext uri="{FF2B5EF4-FFF2-40B4-BE49-F238E27FC236}">
                  <a16:creationId xmlns:a16="http://schemas.microsoft.com/office/drawing/2014/main" id="{642823A9-EFDD-43E9-8611-8B7986CDCE38}"/>
                </a:ext>
              </a:extLst>
            </p:cNvPr>
            <p:cNvSpPr/>
            <p:nvPr/>
          </p:nvSpPr>
          <p:spPr>
            <a:xfrm>
              <a:off x="6381730" y="3715335"/>
              <a:ext cx="2109255" cy="1031966"/>
            </a:xfrm>
            <a:prstGeom prst="rect">
              <a:avLst/>
            </a:prstGeom>
          </p:spPr>
          <p:txBody>
            <a:bodyPr wrap="square">
              <a:spAutoFit/>
            </a:bodyPr>
            <a:lstStyle/>
            <a:p>
              <a:pPr marL="434969" indent="-434969" defTabSz="1391801">
                <a:buFont typeface="Arial" panose="020B0604020202020204" pitchFamily="34" charset="0"/>
                <a:buChar char="•"/>
                <a:defRPr/>
              </a:pPr>
              <a:r>
                <a:rPr lang="tr-TR" sz="2131" dirty="0">
                  <a:cs typeface="Arial" panose="020B0604020202020204" pitchFamily="34" charset="0"/>
                </a:rPr>
                <a:t>Koordinasyon</a:t>
              </a:r>
            </a:p>
            <a:p>
              <a:pPr marL="434969" indent="-434969" defTabSz="1391801">
                <a:buFont typeface="Arial" panose="020B0604020202020204" pitchFamily="34" charset="0"/>
                <a:buChar char="•"/>
                <a:defRPr/>
              </a:pPr>
              <a:r>
                <a:rPr lang="tr-TR" sz="2131" dirty="0">
                  <a:cs typeface="Arial" panose="020B0604020202020204" pitchFamily="34" charset="0"/>
                </a:rPr>
                <a:t>Arama </a:t>
              </a:r>
            </a:p>
            <a:p>
              <a:pPr marL="434969" indent="-434969" defTabSz="1391801">
                <a:buFont typeface="Arial" panose="020B0604020202020204" pitchFamily="34" charset="0"/>
                <a:buChar char="•"/>
                <a:defRPr/>
              </a:pPr>
              <a:r>
                <a:rPr lang="tr-TR" sz="2131" dirty="0">
                  <a:cs typeface="Arial" panose="020B0604020202020204" pitchFamily="34" charset="0"/>
                </a:rPr>
                <a:t>Kurtarma</a:t>
              </a:r>
            </a:p>
            <a:p>
              <a:pPr marL="434969" indent="-434969" defTabSz="1391801">
                <a:buFont typeface="Arial" panose="020B0604020202020204" pitchFamily="34" charset="0"/>
                <a:buChar char="•"/>
                <a:defRPr/>
              </a:pPr>
              <a:r>
                <a:rPr lang="tr-TR" sz="2131" dirty="0">
                  <a:cs typeface="Arial" panose="020B0604020202020204" pitchFamily="34" charset="0"/>
                </a:rPr>
                <a:t>İlk yardım</a:t>
              </a:r>
            </a:p>
            <a:p>
              <a:pPr marL="434969" indent="-434969" defTabSz="1391801">
                <a:buFont typeface="Arial" panose="020B0604020202020204" pitchFamily="34" charset="0"/>
                <a:buChar char="•"/>
                <a:defRPr/>
              </a:pPr>
              <a:r>
                <a:rPr lang="tr-TR" sz="2131" dirty="0">
                  <a:cs typeface="Arial" panose="020B0604020202020204" pitchFamily="34" charset="0"/>
                </a:rPr>
                <a:t>İtfaiye</a:t>
              </a:r>
            </a:p>
            <a:p>
              <a:pPr marL="434969" indent="-434969" defTabSz="1391801">
                <a:buFont typeface="Arial" panose="020B0604020202020204" pitchFamily="34" charset="0"/>
                <a:buChar char="•"/>
                <a:defRPr/>
              </a:pPr>
              <a:endParaRPr lang="tr-TR" sz="1598" dirty="0">
                <a:latin typeface="Arial" panose="020B0604020202020204" pitchFamily="34" charset="0"/>
                <a:cs typeface="Arial" panose="020B0604020202020204" pitchFamily="34" charset="0"/>
              </a:endParaRPr>
            </a:p>
          </p:txBody>
        </p:sp>
        <p:sp>
          <p:nvSpPr>
            <p:cNvPr id="51" name="Dikdörtgen 50">
              <a:extLst>
                <a:ext uri="{FF2B5EF4-FFF2-40B4-BE49-F238E27FC236}">
                  <a16:creationId xmlns:a16="http://schemas.microsoft.com/office/drawing/2014/main" id="{E59C2981-8E17-4FB3-847F-F374908F9E4B}"/>
                </a:ext>
              </a:extLst>
            </p:cNvPr>
            <p:cNvSpPr/>
            <p:nvPr/>
          </p:nvSpPr>
          <p:spPr>
            <a:xfrm>
              <a:off x="3927582" y="3715335"/>
              <a:ext cx="2168418" cy="1203063"/>
            </a:xfrm>
            <a:prstGeom prst="rect">
              <a:avLst/>
            </a:prstGeom>
          </p:spPr>
          <p:txBody>
            <a:bodyPr wrap="square">
              <a:spAutoFit/>
            </a:bodyPr>
            <a:lstStyle/>
            <a:p>
              <a:pPr marL="434969" indent="-434969">
                <a:buFont typeface="Arial" panose="020B0604020202020204" pitchFamily="34" charset="0"/>
                <a:buChar char="•"/>
              </a:pPr>
              <a:r>
                <a:rPr lang="tr-TR" sz="2131" dirty="0">
                  <a:cs typeface="Arial" panose="020B0604020202020204" pitchFamily="34" charset="0"/>
                </a:rPr>
                <a:t>Lojistik depolar</a:t>
              </a:r>
            </a:p>
            <a:p>
              <a:pPr marL="434969" indent="-434969">
                <a:buFont typeface="Arial" panose="020B0604020202020204" pitchFamily="34" charset="0"/>
                <a:buChar char="•"/>
              </a:pPr>
              <a:r>
                <a:rPr lang="tr-TR" sz="2131" dirty="0">
                  <a:cs typeface="Arial" panose="020B0604020202020204" pitchFamily="34" charset="0"/>
                </a:rPr>
                <a:t>Toplanma alanları</a:t>
              </a:r>
            </a:p>
            <a:p>
              <a:pPr marL="434969" indent="-434969" defTabSz="1391801">
                <a:buFont typeface="Arial" panose="020B0604020202020204" pitchFamily="34" charset="0"/>
                <a:buChar char="•"/>
                <a:defRPr/>
              </a:pPr>
              <a:r>
                <a:rPr lang="tr-TR" sz="2131" dirty="0">
                  <a:cs typeface="Arial" panose="020B0604020202020204" pitchFamily="34" charset="0"/>
                </a:rPr>
                <a:t>Tahliye/tatbikat</a:t>
              </a:r>
            </a:p>
            <a:p>
              <a:pPr marL="434969" indent="-434969" defTabSz="1391801">
                <a:buFont typeface="Arial" panose="020B0604020202020204" pitchFamily="34" charset="0"/>
                <a:buChar char="•"/>
                <a:defRPr/>
              </a:pPr>
              <a:r>
                <a:rPr lang="tr-TR" sz="2131" dirty="0">
                  <a:cs typeface="Arial" panose="020B0604020202020204" pitchFamily="34" charset="0"/>
                </a:rPr>
                <a:t>Gönüllülük</a:t>
              </a:r>
            </a:p>
            <a:p>
              <a:pPr marL="434969" indent="-434969" defTabSz="1391801">
                <a:buFont typeface="Arial" panose="020B0604020202020204" pitchFamily="34" charset="0"/>
                <a:buChar char="•"/>
                <a:defRPr/>
              </a:pPr>
              <a:r>
                <a:rPr lang="tr-TR" sz="2131" dirty="0">
                  <a:cs typeface="Arial" panose="020B0604020202020204" pitchFamily="34" charset="0"/>
                </a:rPr>
                <a:t>İkaz ve alarm</a:t>
              </a:r>
            </a:p>
            <a:p>
              <a:pPr marL="434969" indent="-434969" defTabSz="1391801">
                <a:buFont typeface="Arial" panose="020B0604020202020204" pitchFamily="34" charset="0"/>
                <a:buChar char="•"/>
                <a:defRPr/>
              </a:pPr>
              <a:r>
                <a:rPr lang="tr-TR" sz="2131" dirty="0">
                  <a:cs typeface="Arial" panose="020B0604020202020204" pitchFamily="34" charset="0"/>
                </a:rPr>
                <a:t>İncinebilir gruplar</a:t>
              </a:r>
            </a:p>
            <a:p>
              <a:pPr marL="434969" indent="-434969">
                <a:buFont typeface="Arial" panose="020B0604020202020204" pitchFamily="34" charset="0"/>
                <a:buChar char="•"/>
              </a:pPr>
              <a:endParaRPr lang="tr-TR" sz="1598" dirty="0">
                <a:latin typeface="Arial" panose="020B0604020202020204" pitchFamily="34" charset="0"/>
                <a:cs typeface="Arial" panose="020B0604020202020204" pitchFamily="34" charset="0"/>
              </a:endParaRPr>
            </a:p>
          </p:txBody>
        </p:sp>
        <p:sp>
          <p:nvSpPr>
            <p:cNvPr id="52" name="Dikdörtgen 51">
              <a:extLst>
                <a:ext uri="{FF2B5EF4-FFF2-40B4-BE49-F238E27FC236}">
                  <a16:creationId xmlns:a16="http://schemas.microsoft.com/office/drawing/2014/main" id="{E34AD443-6829-40A1-8A17-7F678110BF47}"/>
                </a:ext>
              </a:extLst>
            </p:cNvPr>
            <p:cNvSpPr/>
            <p:nvPr/>
          </p:nvSpPr>
          <p:spPr>
            <a:xfrm>
              <a:off x="8753507" y="3715335"/>
              <a:ext cx="2373399" cy="1545255"/>
            </a:xfrm>
            <a:prstGeom prst="rect">
              <a:avLst/>
            </a:prstGeom>
          </p:spPr>
          <p:txBody>
            <a:bodyPr wrap="square">
              <a:spAutoFit/>
            </a:bodyPr>
            <a:lstStyle/>
            <a:p>
              <a:pPr marL="434969" indent="-434969">
                <a:buFont typeface="Arial" panose="020B0604020202020204" pitchFamily="34" charset="0"/>
                <a:buChar char="•"/>
              </a:pPr>
              <a:r>
                <a:rPr lang="tr-TR" sz="2131" dirty="0">
                  <a:cs typeface="Arial" panose="020B0604020202020204" pitchFamily="34" charset="0"/>
                </a:rPr>
                <a:t>Barınma alanları</a:t>
              </a:r>
            </a:p>
            <a:p>
              <a:pPr marL="434969" indent="-434969">
                <a:buFont typeface="Arial" panose="020B0604020202020204" pitchFamily="34" charset="0"/>
                <a:buChar char="•"/>
              </a:pPr>
              <a:r>
                <a:rPr lang="tr-TR" sz="2131" dirty="0" err="1">
                  <a:cs typeface="Arial" panose="020B0604020202020204" pitchFamily="34" charset="0"/>
                </a:rPr>
                <a:t>Psikososyal</a:t>
              </a:r>
              <a:r>
                <a:rPr lang="tr-TR" sz="2131" dirty="0">
                  <a:cs typeface="Arial" panose="020B0604020202020204" pitchFamily="34" charset="0"/>
                </a:rPr>
                <a:t> destek</a:t>
              </a:r>
            </a:p>
            <a:p>
              <a:pPr marL="434969" indent="-434969">
                <a:buFont typeface="Arial" panose="020B0604020202020204" pitchFamily="34" charset="0"/>
                <a:buChar char="•"/>
              </a:pPr>
              <a:r>
                <a:rPr lang="tr-TR" sz="2131" dirty="0">
                  <a:cs typeface="Arial" panose="020B0604020202020204" pitchFamily="34" charset="0"/>
                </a:rPr>
                <a:t>Hasar tespit</a:t>
              </a:r>
            </a:p>
            <a:p>
              <a:pPr marL="434969" indent="-434969" defTabSz="1391801">
                <a:buFont typeface="Arial" panose="020B0604020202020204" pitchFamily="34" charset="0"/>
                <a:buChar char="•"/>
                <a:defRPr/>
              </a:pPr>
              <a:r>
                <a:rPr lang="tr-TR" sz="2131" dirty="0">
                  <a:cs typeface="Arial" panose="020B0604020202020204" pitchFamily="34" charset="0"/>
                </a:rPr>
                <a:t>Hak sahipliği</a:t>
              </a:r>
            </a:p>
            <a:p>
              <a:pPr marL="434969" indent="-434969" defTabSz="1391801">
                <a:buFont typeface="Arial" panose="020B0604020202020204" pitchFamily="34" charset="0"/>
                <a:buChar char="•"/>
                <a:defRPr/>
              </a:pPr>
              <a:r>
                <a:rPr lang="tr-TR" sz="2131" dirty="0">
                  <a:cs typeface="Arial" panose="020B0604020202020204" pitchFamily="34" charset="0"/>
                </a:rPr>
                <a:t>Yer tespiti</a:t>
              </a:r>
            </a:p>
            <a:p>
              <a:pPr marL="434969" indent="-434969" defTabSz="1391801">
                <a:buFont typeface="Arial" panose="020B0604020202020204" pitchFamily="34" charset="0"/>
                <a:buChar char="•"/>
                <a:defRPr/>
              </a:pPr>
              <a:r>
                <a:rPr lang="tr-TR" sz="2131" dirty="0">
                  <a:cs typeface="Arial" panose="020B0604020202020204" pitchFamily="34" charset="0"/>
                </a:rPr>
                <a:t>Kalıcı konutlar</a:t>
              </a:r>
            </a:p>
            <a:p>
              <a:pPr marL="434969" indent="-434969" defTabSz="1391801">
                <a:buFont typeface="Arial" panose="020B0604020202020204" pitchFamily="34" charset="0"/>
                <a:buChar char="•"/>
                <a:defRPr/>
              </a:pPr>
              <a:r>
                <a:rPr lang="tr-TR" sz="2131" dirty="0">
                  <a:cs typeface="Arial" panose="020B0604020202020204" pitchFamily="34" charset="0"/>
                </a:rPr>
                <a:t>Evini Yapana Yardım (EYY)</a:t>
              </a:r>
            </a:p>
            <a:p>
              <a:pPr marL="434969" indent="-434969" defTabSz="1391801">
                <a:buFont typeface="Arial" panose="020B0604020202020204" pitchFamily="34" charset="0"/>
                <a:buChar char="•"/>
                <a:defRPr/>
              </a:pPr>
              <a:r>
                <a:rPr lang="tr-TR" sz="2131" dirty="0">
                  <a:cs typeface="Arial" panose="020B0604020202020204" pitchFamily="34" charset="0"/>
                </a:rPr>
                <a:t>Mali destek</a:t>
              </a:r>
            </a:p>
            <a:p>
              <a:pPr marL="434969" indent="-434969">
                <a:buFont typeface="Arial" panose="020B0604020202020204" pitchFamily="34" charset="0"/>
                <a:buChar char="•"/>
              </a:pPr>
              <a:endParaRPr lang="tr-TR" sz="1598" dirty="0">
                <a:latin typeface="Arial" panose="020B0604020202020204" pitchFamily="34" charset="0"/>
                <a:cs typeface="Arial" panose="020B0604020202020204" pitchFamily="34" charset="0"/>
              </a:endParaRPr>
            </a:p>
          </p:txBody>
        </p:sp>
        <p:cxnSp>
          <p:nvCxnSpPr>
            <p:cNvPr id="53" name="Düz Bağlayıcı 52">
              <a:extLst>
                <a:ext uri="{FF2B5EF4-FFF2-40B4-BE49-F238E27FC236}">
                  <a16:creationId xmlns:a16="http://schemas.microsoft.com/office/drawing/2014/main" id="{AA9ECED4-DA58-4A7F-B7BD-14B59202BEC3}"/>
                </a:ext>
              </a:extLst>
            </p:cNvPr>
            <p:cNvCxnSpPr>
              <a:cxnSpLocks/>
            </p:cNvCxnSpPr>
            <p:nvPr/>
          </p:nvCxnSpPr>
          <p:spPr>
            <a:xfrm>
              <a:off x="3641852" y="3715335"/>
              <a:ext cx="1" cy="1977464"/>
            </a:xfrm>
            <a:prstGeom prst="line">
              <a:avLst/>
            </a:prstGeom>
            <a:ln w="12700">
              <a:solidFill>
                <a:srgbClr val="4FBFD6"/>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4" name="Düz Bağlayıcı 53">
              <a:extLst>
                <a:ext uri="{FF2B5EF4-FFF2-40B4-BE49-F238E27FC236}">
                  <a16:creationId xmlns:a16="http://schemas.microsoft.com/office/drawing/2014/main" id="{7D07A97D-01E4-4FF6-A929-C8D148D991D8}"/>
                </a:ext>
              </a:extLst>
            </p:cNvPr>
            <p:cNvCxnSpPr>
              <a:cxnSpLocks/>
            </p:cNvCxnSpPr>
            <p:nvPr/>
          </p:nvCxnSpPr>
          <p:spPr>
            <a:xfrm>
              <a:off x="6055868" y="3715335"/>
              <a:ext cx="0" cy="1977464"/>
            </a:xfrm>
            <a:prstGeom prst="line">
              <a:avLst/>
            </a:prstGeom>
            <a:ln w="12700">
              <a:solidFill>
                <a:srgbClr val="4FBFD6"/>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5" name="Düz Bağlayıcı 54">
              <a:extLst>
                <a:ext uri="{FF2B5EF4-FFF2-40B4-BE49-F238E27FC236}">
                  <a16:creationId xmlns:a16="http://schemas.microsoft.com/office/drawing/2014/main" id="{6E084183-AB0B-44C3-8B78-C9CF20C51F6D}"/>
                </a:ext>
              </a:extLst>
            </p:cNvPr>
            <p:cNvCxnSpPr>
              <a:cxnSpLocks/>
            </p:cNvCxnSpPr>
            <p:nvPr/>
          </p:nvCxnSpPr>
          <p:spPr>
            <a:xfrm>
              <a:off x="8341868" y="3715335"/>
              <a:ext cx="0" cy="1977464"/>
            </a:xfrm>
            <a:prstGeom prst="line">
              <a:avLst/>
            </a:prstGeom>
            <a:ln w="12700">
              <a:solidFill>
                <a:srgbClr val="4FBFD6"/>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869959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ACF13674-F843-46CE-B9BA-442405CC9A66}"/>
              </a:ext>
            </a:extLst>
          </p:cNvPr>
          <p:cNvSpPr txBox="1"/>
          <p:nvPr/>
        </p:nvSpPr>
        <p:spPr>
          <a:xfrm>
            <a:off x="363247" y="189928"/>
            <a:ext cx="8748042" cy="584775"/>
          </a:xfrm>
          <a:prstGeom prst="rect">
            <a:avLst/>
          </a:prstGeom>
          <a:noFill/>
        </p:spPr>
        <p:txBody>
          <a:bodyPr wrap="square" rtlCol="0">
            <a:spAutoFit/>
          </a:bodyPr>
          <a:lstStyle/>
          <a:p>
            <a:r>
              <a:rPr lang="tr-TR" sz="3200" b="1" dirty="0">
                <a:solidFill>
                  <a:srgbClr val="FFC000"/>
                </a:solidFill>
                <a:effectLst>
                  <a:outerShdw blurRad="38100" dist="38100" dir="2700000" algn="tl">
                    <a:srgbClr val="000000">
                      <a:alpha val="43137"/>
                    </a:srgbClr>
                  </a:outerShdw>
                </a:effectLst>
              </a:rPr>
              <a:t>2025 İRAP GENELGESİ</a:t>
            </a:r>
          </a:p>
        </p:txBody>
      </p:sp>
      <p:pic>
        <p:nvPicPr>
          <p:cNvPr id="9" name="Resim 8">
            <a:extLst>
              <a:ext uri="{FF2B5EF4-FFF2-40B4-BE49-F238E27FC236}">
                <a16:creationId xmlns:a16="http://schemas.microsoft.com/office/drawing/2014/main" id="{273AE415-3937-4717-910F-7B488A556B3C}"/>
              </a:ext>
            </a:extLst>
          </p:cNvPr>
          <p:cNvPicPr>
            <a:picLocks noChangeAspect="1"/>
          </p:cNvPicPr>
          <p:nvPr/>
        </p:nvPicPr>
        <p:blipFill>
          <a:blip r:embed="rId2"/>
          <a:stretch>
            <a:fillRect/>
          </a:stretch>
        </p:blipFill>
        <p:spPr>
          <a:xfrm>
            <a:off x="5395482" y="1062306"/>
            <a:ext cx="12383067" cy="8665928"/>
          </a:xfrm>
          <a:prstGeom prst="rect">
            <a:avLst/>
          </a:prstGeom>
        </p:spPr>
      </p:pic>
      <p:sp>
        <p:nvSpPr>
          <p:cNvPr id="10" name="Dikdörtgen 9">
            <a:extLst>
              <a:ext uri="{FF2B5EF4-FFF2-40B4-BE49-F238E27FC236}">
                <a16:creationId xmlns:a16="http://schemas.microsoft.com/office/drawing/2014/main" id="{AB0C574B-B879-4E8D-A8AE-E51063380C88}"/>
              </a:ext>
            </a:extLst>
          </p:cNvPr>
          <p:cNvSpPr/>
          <p:nvPr/>
        </p:nvSpPr>
        <p:spPr>
          <a:xfrm>
            <a:off x="245681" y="4557980"/>
            <a:ext cx="5149801" cy="1323439"/>
          </a:xfrm>
          <a:prstGeom prst="rect">
            <a:avLst/>
          </a:prstGeom>
        </p:spPr>
        <p:txBody>
          <a:bodyPr wrap="square">
            <a:spAutoFit/>
          </a:bodyPr>
          <a:lstStyle/>
          <a:p>
            <a:r>
              <a:rPr lang="tr-TR" sz="2000" b="1" i="1" dirty="0">
                <a:solidFill>
                  <a:srgbClr val="0F1419"/>
                </a:solidFill>
              </a:rPr>
              <a:t>Gerçekleştirilen değerlendirme çerçevesinde; İRAP süreç ve uygulamalarının etkinliğinin artırılması amacıyla 2025 İRAP Genelgesi yayınlanması planlanmıştır.</a:t>
            </a:r>
          </a:p>
        </p:txBody>
      </p:sp>
    </p:spTree>
    <p:extLst>
      <p:ext uri="{BB962C8B-B14F-4D97-AF65-F5344CB8AC3E}">
        <p14:creationId xmlns:p14="http://schemas.microsoft.com/office/powerpoint/2010/main" val="7167438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ACF13674-F843-46CE-B9BA-442405CC9A66}"/>
              </a:ext>
            </a:extLst>
          </p:cNvPr>
          <p:cNvSpPr txBox="1"/>
          <p:nvPr/>
        </p:nvSpPr>
        <p:spPr>
          <a:xfrm>
            <a:off x="363247" y="189928"/>
            <a:ext cx="8748042" cy="584775"/>
          </a:xfrm>
          <a:prstGeom prst="rect">
            <a:avLst/>
          </a:prstGeom>
          <a:noFill/>
        </p:spPr>
        <p:txBody>
          <a:bodyPr wrap="square" rtlCol="0">
            <a:spAutoFit/>
          </a:bodyPr>
          <a:lstStyle/>
          <a:p>
            <a:r>
              <a:rPr lang="tr-TR" sz="3200" b="1" dirty="0">
                <a:solidFill>
                  <a:srgbClr val="FFC000"/>
                </a:solidFill>
                <a:effectLst>
                  <a:outerShdw blurRad="38100" dist="38100" dir="2700000" algn="tl">
                    <a:srgbClr val="000000">
                      <a:alpha val="43137"/>
                    </a:srgbClr>
                  </a:outerShdw>
                </a:effectLst>
              </a:rPr>
              <a:t>2025 YILI İRAP FAALİYETLERİ</a:t>
            </a:r>
          </a:p>
        </p:txBody>
      </p:sp>
      <p:sp>
        <p:nvSpPr>
          <p:cNvPr id="4" name="Dikdörtgen 3">
            <a:extLst>
              <a:ext uri="{FF2B5EF4-FFF2-40B4-BE49-F238E27FC236}">
                <a16:creationId xmlns:a16="http://schemas.microsoft.com/office/drawing/2014/main" id="{35CC49E6-FCEA-40ED-8948-F3E089812FDA}"/>
              </a:ext>
            </a:extLst>
          </p:cNvPr>
          <p:cNvSpPr/>
          <p:nvPr/>
        </p:nvSpPr>
        <p:spPr>
          <a:xfrm>
            <a:off x="329166" y="1117724"/>
            <a:ext cx="11427405" cy="424732"/>
          </a:xfrm>
          <a:prstGeom prst="rect">
            <a:avLst/>
          </a:prstGeom>
          <a:solidFill>
            <a:schemeClr val="tx2">
              <a:lumMod val="20000"/>
              <a:lumOff val="80000"/>
            </a:schemeClr>
          </a:solidFill>
        </p:spPr>
        <p:txBody>
          <a:bodyPr wrap="square">
            <a:spAutoFit/>
          </a:bodyPr>
          <a:lstStyle/>
          <a:p>
            <a:pPr marL="342900" indent="-342900">
              <a:lnSpc>
                <a:spcPct val="90000"/>
              </a:lnSpc>
              <a:spcBef>
                <a:spcPct val="0"/>
              </a:spcBef>
              <a:buFont typeface="Arial" panose="020B0604020202020204" pitchFamily="34" charset="0"/>
              <a:buChar char="•"/>
            </a:pPr>
            <a:r>
              <a:rPr lang="tr-TR" sz="2400" b="1" i="1" cap="all" dirty="0">
                <a:solidFill>
                  <a:srgbClr val="3C4958"/>
                </a:solidFill>
              </a:rPr>
              <a:t>70 İL İRAP DEĞERLENDİRME TOPLANTILARI</a:t>
            </a:r>
            <a:endParaRPr lang="es-ES" sz="2400" b="1" i="1" cap="all" dirty="0">
              <a:solidFill>
                <a:srgbClr val="3C4958"/>
              </a:solidFill>
            </a:endParaRPr>
          </a:p>
        </p:txBody>
      </p:sp>
      <p:sp>
        <p:nvSpPr>
          <p:cNvPr id="7" name="Dikdörtgen 6">
            <a:extLst>
              <a:ext uri="{FF2B5EF4-FFF2-40B4-BE49-F238E27FC236}">
                <a16:creationId xmlns:a16="http://schemas.microsoft.com/office/drawing/2014/main" id="{031219D2-2854-96AD-65A5-FB964C5F7527}"/>
              </a:ext>
            </a:extLst>
          </p:cNvPr>
          <p:cNvSpPr/>
          <p:nvPr/>
        </p:nvSpPr>
        <p:spPr>
          <a:xfrm>
            <a:off x="329166" y="1542456"/>
            <a:ext cx="11427405" cy="1200329"/>
          </a:xfrm>
          <a:prstGeom prst="rect">
            <a:avLst/>
          </a:prstGeom>
        </p:spPr>
        <p:txBody>
          <a:bodyPr wrap="square">
            <a:spAutoFit/>
          </a:bodyPr>
          <a:lstStyle/>
          <a:p>
            <a:pPr algn="just"/>
            <a:r>
              <a:rPr lang="tr-TR" b="1" i="1" dirty="0">
                <a:solidFill>
                  <a:srgbClr val="0F1419"/>
                </a:solidFill>
              </a:rPr>
              <a:t>AFAD</a:t>
            </a:r>
            <a:r>
              <a:rPr lang="tr-TR" i="1" dirty="0">
                <a:solidFill>
                  <a:srgbClr val="0F1419"/>
                </a:solidFill>
              </a:rPr>
              <a:t> </a:t>
            </a:r>
            <a:r>
              <a:rPr lang="tr-TR" b="1" i="1" dirty="0">
                <a:solidFill>
                  <a:srgbClr val="0F1419"/>
                </a:solidFill>
              </a:rPr>
              <a:t>Başkanlığı</a:t>
            </a:r>
            <a:r>
              <a:rPr lang="tr-TR" i="1" dirty="0">
                <a:solidFill>
                  <a:srgbClr val="0F1419"/>
                </a:solidFill>
              </a:rPr>
              <a:t> eşgüdümünde, İRAP kapsamında yürütülen çalışmaların değerlendirilmesi, </a:t>
            </a:r>
            <a:r>
              <a:rPr lang="tr-TR" b="1" i="1" dirty="0">
                <a:solidFill>
                  <a:srgbClr val="0F1419"/>
                </a:solidFill>
              </a:rPr>
              <a:t>mevcut durumun </a:t>
            </a:r>
            <a:r>
              <a:rPr lang="tr-TR" i="1" dirty="0">
                <a:solidFill>
                  <a:srgbClr val="0F1419"/>
                </a:solidFill>
              </a:rPr>
              <a:t>gözden geçirilmesi, </a:t>
            </a:r>
            <a:r>
              <a:rPr lang="tr-TR" b="1" i="1" dirty="0">
                <a:solidFill>
                  <a:srgbClr val="0F1419"/>
                </a:solidFill>
              </a:rPr>
              <a:t>İRAP sistemine </a:t>
            </a:r>
            <a:r>
              <a:rPr lang="tr-TR" i="1" dirty="0">
                <a:solidFill>
                  <a:srgbClr val="0F1419"/>
                </a:solidFill>
              </a:rPr>
              <a:t>(irap.afad.gov.tr) ilişkin iyileştirme önerileri ve </a:t>
            </a:r>
            <a:r>
              <a:rPr lang="tr-TR" b="1" i="1" dirty="0">
                <a:solidFill>
                  <a:srgbClr val="0F1419"/>
                </a:solidFill>
              </a:rPr>
              <a:t>önümüzdeki süreçte atılacak adımların</a:t>
            </a:r>
            <a:r>
              <a:rPr lang="tr-TR" i="1" dirty="0">
                <a:solidFill>
                  <a:srgbClr val="0F1419"/>
                </a:solidFill>
              </a:rPr>
              <a:t> belirlenmesi ile İRAP Sürecinin etkinliğinin artırılması amacıyla </a:t>
            </a:r>
            <a:r>
              <a:rPr lang="tr-TR" b="1" i="1" dirty="0">
                <a:solidFill>
                  <a:srgbClr val="0F1419"/>
                </a:solidFill>
              </a:rPr>
              <a:t>10.02.2024 – 11.04.2025 tarihlerinde </a:t>
            </a:r>
            <a:r>
              <a:rPr lang="tr-TR" i="1" dirty="0">
                <a:solidFill>
                  <a:srgbClr val="0F1419"/>
                </a:solidFill>
              </a:rPr>
              <a:t>«</a:t>
            </a:r>
            <a:r>
              <a:rPr lang="tr-TR" b="1" i="1" dirty="0">
                <a:solidFill>
                  <a:srgbClr val="0F1419"/>
                </a:solidFill>
              </a:rPr>
              <a:t>İRAP Süreç Değerlendirme Toplantıları</a:t>
            </a:r>
            <a:r>
              <a:rPr lang="tr-TR" i="1" dirty="0">
                <a:solidFill>
                  <a:srgbClr val="0F1419"/>
                </a:solidFill>
              </a:rPr>
              <a:t>» </a:t>
            </a:r>
            <a:r>
              <a:rPr lang="tr-TR" b="1" i="1" dirty="0">
                <a:solidFill>
                  <a:srgbClr val="0F1419"/>
                </a:solidFill>
              </a:rPr>
              <a:t>gerçekleştirilmiştir</a:t>
            </a:r>
            <a:r>
              <a:rPr lang="tr-TR" i="1" dirty="0">
                <a:solidFill>
                  <a:srgbClr val="0F1419"/>
                </a:solidFill>
              </a:rPr>
              <a:t>.</a:t>
            </a:r>
          </a:p>
        </p:txBody>
      </p:sp>
      <p:sp>
        <p:nvSpPr>
          <p:cNvPr id="9" name="Dikdörtgen 8">
            <a:extLst>
              <a:ext uri="{FF2B5EF4-FFF2-40B4-BE49-F238E27FC236}">
                <a16:creationId xmlns:a16="http://schemas.microsoft.com/office/drawing/2014/main" id="{811A220B-63F7-4853-86F2-B6878CD4583A}"/>
              </a:ext>
            </a:extLst>
          </p:cNvPr>
          <p:cNvSpPr/>
          <p:nvPr/>
        </p:nvSpPr>
        <p:spPr>
          <a:xfrm>
            <a:off x="326341" y="2716986"/>
            <a:ext cx="11427405" cy="424732"/>
          </a:xfrm>
          <a:prstGeom prst="rect">
            <a:avLst/>
          </a:prstGeom>
          <a:solidFill>
            <a:schemeClr val="tx2">
              <a:lumMod val="20000"/>
              <a:lumOff val="80000"/>
            </a:schemeClr>
          </a:solidFill>
        </p:spPr>
        <p:txBody>
          <a:bodyPr wrap="square">
            <a:spAutoFit/>
          </a:bodyPr>
          <a:lstStyle/>
          <a:p>
            <a:pPr marL="342900" indent="-342900">
              <a:lnSpc>
                <a:spcPct val="90000"/>
              </a:lnSpc>
              <a:spcBef>
                <a:spcPct val="0"/>
              </a:spcBef>
              <a:buFont typeface="Arial" panose="020B0604020202020204" pitchFamily="34" charset="0"/>
              <a:buChar char="•"/>
            </a:pPr>
            <a:r>
              <a:rPr lang="tr-TR" sz="2400" b="1" i="1" cap="all" dirty="0">
                <a:solidFill>
                  <a:srgbClr val="3C4958"/>
                </a:solidFill>
              </a:rPr>
              <a:t>11 İL İRAP DEĞERLENDİRME TOPLANTILARI</a:t>
            </a:r>
            <a:endParaRPr lang="es-ES" sz="2400" b="1" i="1" cap="all" dirty="0">
              <a:solidFill>
                <a:srgbClr val="3C4958"/>
              </a:solidFill>
            </a:endParaRPr>
          </a:p>
        </p:txBody>
      </p:sp>
      <p:sp>
        <p:nvSpPr>
          <p:cNvPr id="10" name="Dikdörtgen 9">
            <a:extLst>
              <a:ext uri="{FF2B5EF4-FFF2-40B4-BE49-F238E27FC236}">
                <a16:creationId xmlns:a16="http://schemas.microsoft.com/office/drawing/2014/main" id="{0229B3A1-B727-4581-A4ED-C4E0BD2F5369}"/>
              </a:ext>
            </a:extLst>
          </p:cNvPr>
          <p:cNvSpPr/>
          <p:nvPr/>
        </p:nvSpPr>
        <p:spPr>
          <a:xfrm>
            <a:off x="326341" y="3245874"/>
            <a:ext cx="11427405" cy="923330"/>
          </a:xfrm>
          <a:prstGeom prst="rect">
            <a:avLst/>
          </a:prstGeom>
        </p:spPr>
        <p:txBody>
          <a:bodyPr wrap="square">
            <a:spAutoFit/>
          </a:bodyPr>
          <a:lstStyle/>
          <a:p>
            <a:pPr algn="just"/>
            <a:r>
              <a:rPr lang="tr-TR" b="1" i="1" dirty="0">
                <a:solidFill>
                  <a:srgbClr val="0F1419"/>
                </a:solidFill>
              </a:rPr>
              <a:t>AFAD</a:t>
            </a:r>
            <a:r>
              <a:rPr lang="tr-TR" i="1" dirty="0">
                <a:solidFill>
                  <a:srgbClr val="0F1419"/>
                </a:solidFill>
              </a:rPr>
              <a:t> </a:t>
            </a:r>
            <a:r>
              <a:rPr lang="tr-TR" b="1" i="1" dirty="0">
                <a:solidFill>
                  <a:srgbClr val="0F1419"/>
                </a:solidFill>
              </a:rPr>
              <a:t>Başkanlığı</a:t>
            </a:r>
            <a:r>
              <a:rPr lang="tr-TR" i="1" dirty="0">
                <a:solidFill>
                  <a:srgbClr val="0F1419"/>
                </a:solidFill>
              </a:rPr>
              <a:t> eşgüdümünde, Pazarcık Depreminden etkilenen 11 İlimize (Adana, Adıyaman, Diyarbakır, Elâzığ, Gaziantep, Hatay, Kahramanmaraş, Kilis, Malatya, Osmaniye, Şanlıurfa) yönelik İRAP izleme ve Değerlendirme Sistemi Eğitimi 25 Şubat 2025 tarihinde 82 katılımcı ile gerçekleştirilmiştir.</a:t>
            </a:r>
          </a:p>
        </p:txBody>
      </p:sp>
      <p:sp>
        <p:nvSpPr>
          <p:cNvPr id="11" name="Dikdörtgen 10">
            <a:extLst>
              <a:ext uri="{FF2B5EF4-FFF2-40B4-BE49-F238E27FC236}">
                <a16:creationId xmlns:a16="http://schemas.microsoft.com/office/drawing/2014/main" id="{8C287FB3-E391-4C76-9FB8-A5AFE360E95C}"/>
              </a:ext>
            </a:extLst>
          </p:cNvPr>
          <p:cNvSpPr/>
          <p:nvPr/>
        </p:nvSpPr>
        <p:spPr>
          <a:xfrm>
            <a:off x="329165" y="4153267"/>
            <a:ext cx="11424581" cy="424732"/>
          </a:xfrm>
          <a:prstGeom prst="rect">
            <a:avLst/>
          </a:prstGeom>
          <a:solidFill>
            <a:schemeClr val="tx2">
              <a:lumMod val="20000"/>
              <a:lumOff val="80000"/>
            </a:schemeClr>
          </a:solidFill>
        </p:spPr>
        <p:txBody>
          <a:bodyPr wrap="square">
            <a:spAutoFit/>
          </a:bodyPr>
          <a:lstStyle/>
          <a:p>
            <a:pPr marL="342900" indent="-342900">
              <a:lnSpc>
                <a:spcPct val="90000"/>
              </a:lnSpc>
              <a:spcBef>
                <a:spcPct val="0"/>
              </a:spcBef>
              <a:buFont typeface="Arial" panose="020B0604020202020204" pitchFamily="34" charset="0"/>
              <a:buChar char="•"/>
            </a:pPr>
            <a:r>
              <a:rPr lang="tr-TR" sz="2400" b="1" i="1" cap="all" dirty="0">
                <a:solidFill>
                  <a:srgbClr val="3C4958"/>
                </a:solidFill>
              </a:rPr>
              <a:t>MARMARA BÖLGESİ 8 İL TOPLANTISI</a:t>
            </a:r>
            <a:endParaRPr lang="es-ES" sz="2400" b="1" i="1" cap="all" dirty="0">
              <a:solidFill>
                <a:srgbClr val="3C4958"/>
              </a:solidFill>
            </a:endParaRPr>
          </a:p>
        </p:txBody>
      </p:sp>
      <p:sp>
        <p:nvSpPr>
          <p:cNvPr id="12" name="Dikdörtgen 11">
            <a:extLst>
              <a:ext uri="{FF2B5EF4-FFF2-40B4-BE49-F238E27FC236}">
                <a16:creationId xmlns:a16="http://schemas.microsoft.com/office/drawing/2014/main" id="{D0C1E4CC-B4DD-4D6E-9202-82EEF9AF196C}"/>
              </a:ext>
            </a:extLst>
          </p:cNvPr>
          <p:cNvSpPr/>
          <p:nvPr/>
        </p:nvSpPr>
        <p:spPr>
          <a:xfrm>
            <a:off x="326341" y="4638602"/>
            <a:ext cx="11424581" cy="1477328"/>
          </a:xfrm>
          <a:prstGeom prst="rect">
            <a:avLst/>
          </a:prstGeom>
        </p:spPr>
        <p:txBody>
          <a:bodyPr wrap="square">
            <a:spAutoFit/>
          </a:bodyPr>
          <a:lstStyle/>
          <a:p>
            <a:pPr algn="just"/>
            <a:r>
              <a:rPr lang="tr-TR" b="1" i="1" dirty="0">
                <a:solidFill>
                  <a:srgbClr val="0F1419"/>
                </a:solidFill>
              </a:rPr>
              <a:t>AFAD Başkanlığı </a:t>
            </a:r>
            <a:r>
              <a:rPr lang="tr-TR" i="1" dirty="0">
                <a:solidFill>
                  <a:srgbClr val="0F1419"/>
                </a:solidFill>
              </a:rPr>
              <a:t>eşgüdümünde, İRAP uygulama sürecinde </a:t>
            </a:r>
            <a:r>
              <a:rPr lang="tr-TR" b="1" i="1" dirty="0">
                <a:solidFill>
                  <a:srgbClr val="0F1419"/>
                </a:solidFill>
              </a:rPr>
              <a:t>eylem ilerleme durumlarını </a:t>
            </a:r>
            <a:r>
              <a:rPr lang="tr-TR" i="1" dirty="0">
                <a:solidFill>
                  <a:srgbClr val="0F1419"/>
                </a:solidFill>
              </a:rPr>
              <a:t>gözden geçirmek, </a:t>
            </a:r>
            <a:r>
              <a:rPr lang="tr-TR" b="1" i="1" dirty="0">
                <a:solidFill>
                  <a:srgbClr val="0F1419"/>
                </a:solidFill>
              </a:rPr>
              <a:t>iyi uygulamaları</a:t>
            </a:r>
            <a:r>
              <a:rPr lang="tr-TR" i="1" dirty="0">
                <a:solidFill>
                  <a:srgbClr val="0F1419"/>
                </a:solidFill>
              </a:rPr>
              <a:t>, </a:t>
            </a:r>
            <a:r>
              <a:rPr lang="tr-TR" b="1" i="1" dirty="0">
                <a:solidFill>
                  <a:srgbClr val="0F1419"/>
                </a:solidFill>
              </a:rPr>
              <a:t>karşılaşılan sorunları değerlendirmek</a:t>
            </a:r>
            <a:r>
              <a:rPr lang="tr-TR" i="1" dirty="0">
                <a:solidFill>
                  <a:srgbClr val="0F1419"/>
                </a:solidFill>
              </a:rPr>
              <a:t> ve </a:t>
            </a:r>
            <a:r>
              <a:rPr lang="tr-TR" b="1" i="1" dirty="0">
                <a:solidFill>
                  <a:srgbClr val="0F1419"/>
                </a:solidFill>
              </a:rPr>
              <a:t>afet risklerini azaltmaya bakış açımızı ortaya koymak </a:t>
            </a:r>
            <a:r>
              <a:rPr lang="tr-TR" i="1" dirty="0">
                <a:solidFill>
                  <a:srgbClr val="0F1419"/>
                </a:solidFill>
              </a:rPr>
              <a:t>amacıyla </a:t>
            </a:r>
            <a:r>
              <a:rPr lang="tr-TR" b="1" i="1" dirty="0">
                <a:solidFill>
                  <a:srgbClr val="0F1419"/>
                </a:solidFill>
              </a:rPr>
              <a:t>AFAD Başkanlık üst yönetim</a:t>
            </a:r>
            <a:r>
              <a:rPr lang="tr-TR" i="1" dirty="0">
                <a:solidFill>
                  <a:srgbClr val="0F1419"/>
                </a:solidFill>
              </a:rPr>
              <a:t> temsilcilerinin katılımıyla </a:t>
            </a:r>
            <a:r>
              <a:rPr lang="tr-TR" b="1" i="1" dirty="0">
                <a:solidFill>
                  <a:srgbClr val="0F1419"/>
                </a:solidFill>
              </a:rPr>
              <a:t>İl Valilerimiz</a:t>
            </a:r>
            <a:r>
              <a:rPr lang="tr-TR" i="1" dirty="0">
                <a:solidFill>
                  <a:srgbClr val="0F1419"/>
                </a:solidFill>
              </a:rPr>
              <a:t> Başkanlığında </a:t>
            </a:r>
            <a:r>
              <a:rPr lang="tr-TR" b="1" i="1" dirty="0">
                <a:solidFill>
                  <a:srgbClr val="0F1419"/>
                </a:solidFill>
              </a:rPr>
              <a:t>26 – 30 Mayıs 2025 </a:t>
            </a:r>
            <a:r>
              <a:rPr lang="tr-TR" i="1" dirty="0">
                <a:solidFill>
                  <a:srgbClr val="0F1419"/>
                </a:solidFill>
              </a:rPr>
              <a:t>tarihlerinde </a:t>
            </a:r>
            <a:r>
              <a:rPr lang="tr-TR" b="1" i="1" dirty="0">
                <a:solidFill>
                  <a:srgbClr val="0F1419"/>
                </a:solidFill>
              </a:rPr>
              <a:t>Bursa, Balıkesir, Çanakkale, Sakarya, Kocaeli, Tekirdağ, Yalova ve Kırklareli </a:t>
            </a:r>
            <a:r>
              <a:rPr lang="tr-TR" i="1" dirty="0">
                <a:solidFill>
                  <a:srgbClr val="0F1419"/>
                </a:solidFill>
              </a:rPr>
              <a:t>illerinde “</a:t>
            </a:r>
            <a:r>
              <a:rPr lang="tr-TR" b="1" i="1" dirty="0">
                <a:solidFill>
                  <a:srgbClr val="0F1419"/>
                </a:solidFill>
              </a:rPr>
              <a:t>İRAP Marmara Bölgesi Değerlendirme Toplantıları</a:t>
            </a:r>
            <a:r>
              <a:rPr lang="tr-TR" i="1" dirty="0">
                <a:solidFill>
                  <a:srgbClr val="0F1419"/>
                </a:solidFill>
              </a:rPr>
              <a:t>” düzenlenmiştir.</a:t>
            </a:r>
          </a:p>
        </p:txBody>
      </p:sp>
      <p:sp>
        <p:nvSpPr>
          <p:cNvPr id="13" name="Dikdörtgen 12">
            <a:extLst>
              <a:ext uri="{FF2B5EF4-FFF2-40B4-BE49-F238E27FC236}">
                <a16:creationId xmlns:a16="http://schemas.microsoft.com/office/drawing/2014/main" id="{1AA85ECD-81AF-4F2D-AEFF-1F3ABBC0EBA3}"/>
              </a:ext>
            </a:extLst>
          </p:cNvPr>
          <p:cNvSpPr/>
          <p:nvPr/>
        </p:nvSpPr>
        <p:spPr>
          <a:xfrm>
            <a:off x="428037" y="6524725"/>
            <a:ext cx="11322885" cy="424732"/>
          </a:xfrm>
          <a:prstGeom prst="rect">
            <a:avLst/>
          </a:prstGeom>
          <a:solidFill>
            <a:srgbClr val="F8CBAD"/>
          </a:solidFill>
        </p:spPr>
        <p:txBody>
          <a:bodyPr wrap="square">
            <a:spAutoFit/>
          </a:bodyPr>
          <a:lstStyle/>
          <a:p>
            <a:pPr marL="342900" indent="-342900">
              <a:lnSpc>
                <a:spcPct val="90000"/>
              </a:lnSpc>
              <a:spcBef>
                <a:spcPct val="0"/>
              </a:spcBef>
              <a:buFont typeface="Arial" panose="020B0604020202020204" pitchFamily="34" charset="0"/>
              <a:buChar char="•"/>
            </a:pPr>
            <a:r>
              <a:rPr lang="tr-TR" sz="2400" b="1" i="1" cap="all" dirty="0">
                <a:solidFill>
                  <a:srgbClr val="3C4958"/>
                </a:solidFill>
              </a:rPr>
              <a:t>PLANLANAN ÇALIŞMALAR</a:t>
            </a:r>
            <a:endParaRPr lang="es-ES" sz="2400" b="1" i="1" cap="all" dirty="0">
              <a:solidFill>
                <a:srgbClr val="3C4958"/>
              </a:solidFill>
            </a:endParaRPr>
          </a:p>
        </p:txBody>
      </p:sp>
      <p:sp>
        <p:nvSpPr>
          <p:cNvPr id="14" name="Dikdörtgen 13">
            <a:extLst>
              <a:ext uri="{FF2B5EF4-FFF2-40B4-BE49-F238E27FC236}">
                <a16:creationId xmlns:a16="http://schemas.microsoft.com/office/drawing/2014/main" id="{74FCE126-A0E2-4944-8789-51CC86100697}"/>
              </a:ext>
            </a:extLst>
          </p:cNvPr>
          <p:cNvSpPr/>
          <p:nvPr/>
        </p:nvSpPr>
        <p:spPr>
          <a:xfrm>
            <a:off x="395079" y="7067839"/>
            <a:ext cx="11322885" cy="2031325"/>
          </a:xfrm>
          <a:prstGeom prst="rect">
            <a:avLst/>
          </a:prstGeom>
        </p:spPr>
        <p:txBody>
          <a:bodyPr wrap="square">
            <a:spAutoFit/>
          </a:bodyPr>
          <a:lstStyle/>
          <a:p>
            <a:pPr marL="285750" indent="-285750" algn="just">
              <a:buFont typeface="Arial" panose="020B0604020202020204" pitchFamily="34" charset="0"/>
              <a:buChar char="•"/>
            </a:pPr>
            <a:r>
              <a:rPr lang="tr-TR" b="1" i="1" dirty="0">
                <a:solidFill>
                  <a:srgbClr val="0F1419"/>
                </a:solidFill>
              </a:rPr>
              <a:t>AFAD Başkanlığı </a:t>
            </a:r>
            <a:r>
              <a:rPr lang="tr-TR" i="1" dirty="0">
                <a:solidFill>
                  <a:srgbClr val="0F1419"/>
                </a:solidFill>
              </a:rPr>
              <a:t>eşgüdümünde, İRAP uygulama sürecinde </a:t>
            </a:r>
            <a:r>
              <a:rPr lang="tr-TR" b="1" i="1" dirty="0">
                <a:solidFill>
                  <a:srgbClr val="0F1419"/>
                </a:solidFill>
              </a:rPr>
              <a:t>eylem ilerleme durumlarını </a:t>
            </a:r>
            <a:r>
              <a:rPr lang="tr-TR" i="1" dirty="0">
                <a:solidFill>
                  <a:srgbClr val="0F1419"/>
                </a:solidFill>
              </a:rPr>
              <a:t>gözden geçirmek, </a:t>
            </a:r>
            <a:r>
              <a:rPr lang="tr-TR" b="1" i="1" dirty="0">
                <a:solidFill>
                  <a:srgbClr val="0F1419"/>
                </a:solidFill>
              </a:rPr>
              <a:t>iyi uygulamaları</a:t>
            </a:r>
            <a:r>
              <a:rPr lang="tr-TR" i="1" dirty="0">
                <a:solidFill>
                  <a:srgbClr val="0F1419"/>
                </a:solidFill>
              </a:rPr>
              <a:t>, </a:t>
            </a:r>
            <a:r>
              <a:rPr lang="tr-TR" b="1" i="1" dirty="0">
                <a:solidFill>
                  <a:srgbClr val="0F1419"/>
                </a:solidFill>
              </a:rPr>
              <a:t>karşılaşılan sorunları değerlendirmek</a:t>
            </a:r>
            <a:r>
              <a:rPr lang="tr-TR" i="1" dirty="0">
                <a:solidFill>
                  <a:srgbClr val="0F1419"/>
                </a:solidFill>
              </a:rPr>
              <a:t> ve </a:t>
            </a:r>
            <a:r>
              <a:rPr lang="tr-TR" b="1" i="1" dirty="0">
                <a:solidFill>
                  <a:srgbClr val="0F1419"/>
                </a:solidFill>
              </a:rPr>
              <a:t>afet risklerini azaltmaya bakış açımızı ortaya koymak </a:t>
            </a:r>
            <a:r>
              <a:rPr lang="tr-TR" i="1" dirty="0">
                <a:solidFill>
                  <a:srgbClr val="0F1419"/>
                </a:solidFill>
              </a:rPr>
              <a:t>amacıyla </a:t>
            </a:r>
            <a:r>
              <a:rPr lang="tr-TR" b="1" i="1" dirty="0">
                <a:solidFill>
                  <a:srgbClr val="0F1419"/>
                </a:solidFill>
              </a:rPr>
              <a:t>AFAD Başkanlık üst yönetim</a:t>
            </a:r>
            <a:r>
              <a:rPr lang="tr-TR" i="1" dirty="0">
                <a:solidFill>
                  <a:srgbClr val="0F1419"/>
                </a:solidFill>
              </a:rPr>
              <a:t> temsilcilerinin katılımıyla İl Valilerimiz başkanlığında 2025 yılı sonuna kadar </a:t>
            </a:r>
            <a:r>
              <a:rPr lang="tr-TR" b="1" i="1" dirty="0">
                <a:solidFill>
                  <a:srgbClr val="FF0000"/>
                </a:solidFill>
              </a:rPr>
              <a:t>tüm illerimizde</a:t>
            </a:r>
            <a:r>
              <a:rPr lang="tr-TR" b="1" i="1" dirty="0"/>
              <a:t> «</a:t>
            </a:r>
            <a:r>
              <a:rPr lang="tr-TR" b="1" i="1" dirty="0">
                <a:solidFill>
                  <a:srgbClr val="0F1419"/>
                </a:solidFill>
              </a:rPr>
              <a:t>İRAP Değerlendirme Toplantıları» düzenlenmesi planlanmıştır.</a:t>
            </a:r>
          </a:p>
          <a:p>
            <a:pPr marL="285750" indent="-285750" algn="just">
              <a:buFont typeface="Arial" panose="020B0604020202020204" pitchFamily="34" charset="0"/>
              <a:buChar char="•"/>
            </a:pPr>
            <a:r>
              <a:rPr lang="tr-TR" b="1" i="1" dirty="0">
                <a:solidFill>
                  <a:srgbClr val="FF0000"/>
                </a:solidFill>
              </a:rPr>
              <a:t>2026</a:t>
            </a:r>
            <a:r>
              <a:rPr lang="tr-TR" i="1" dirty="0">
                <a:solidFill>
                  <a:srgbClr val="0F1419"/>
                </a:solidFill>
              </a:rPr>
              <a:t> yılında İRAP Planının tüm illerimizde güncellenmesi ve yenilenmesi çerçevesinde mevcut faaliyetlerde elde edilen/edilecek yaklaşım ve öneriler ışığında tüm illerimizde planların yenilenmesi çalışmalarının yürütülmesi planlanmaktadır.</a:t>
            </a:r>
          </a:p>
        </p:txBody>
      </p:sp>
      <p:pic>
        <p:nvPicPr>
          <p:cNvPr id="15" name="Resim 14" descr="C:\Users\Goncaa\OneDrive\Masaüstü\foto_4.jpeg">
            <a:extLst>
              <a:ext uri="{FF2B5EF4-FFF2-40B4-BE49-F238E27FC236}">
                <a16:creationId xmlns:a16="http://schemas.microsoft.com/office/drawing/2014/main" id="{78947FC7-2123-40B7-831C-70916A60F041}"/>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11759396" y="2508069"/>
            <a:ext cx="6633107" cy="5251268"/>
          </a:xfrm>
          <a:prstGeom prst="rect">
            <a:avLst/>
          </a:prstGeom>
          <a:noFill/>
          <a:ln>
            <a:noFill/>
          </a:ln>
        </p:spPr>
      </p:pic>
    </p:spTree>
    <p:extLst>
      <p:ext uri="{BB962C8B-B14F-4D97-AF65-F5344CB8AC3E}">
        <p14:creationId xmlns:p14="http://schemas.microsoft.com/office/powerpoint/2010/main" val="42831157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Resim 13">
            <a:extLst>
              <a:ext uri="{FF2B5EF4-FFF2-40B4-BE49-F238E27FC236}">
                <a16:creationId xmlns:a16="http://schemas.microsoft.com/office/drawing/2014/main" id="{EFDCA1CD-6AF3-4BB8-9985-548BA51F904A}"/>
              </a:ext>
            </a:extLst>
          </p:cNvPr>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530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 y="-40018"/>
            <a:ext cx="18559462" cy="10479417"/>
          </a:xfrm>
          <a:prstGeom prst="rect">
            <a:avLst/>
          </a:prstGeom>
        </p:spPr>
      </p:pic>
      <p:sp>
        <p:nvSpPr>
          <p:cNvPr id="9" name="Dikdörtgen 8">
            <a:extLst>
              <a:ext uri="{FF2B5EF4-FFF2-40B4-BE49-F238E27FC236}">
                <a16:creationId xmlns:a16="http://schemas.microsoft.com/office/drawing/2014/main" id="{FDC11F52-5118-464D-A7FD-49AC0D5A014E}"/>
              </a:ext>
            </a:extLst>
          </p:cNvPr>
          <p:cNvSpPr/>
          <p:nvPr/>
        </p:nvSpPr>
        <p:spPr>
          <a:xfrm>
            <a:off x="815279" y="762000"/>
            <a:ext cx="16928904" cy="8915011"/>
          </a:xfrm>
          <a:prstGeom prst="rect">
            <a:avLst/>
          </a:prstGeom>
          <a:noFill/>
          <a:ln w="38100">
            <a:solidFill>
              <a:schemeClr val="accent2">
                <a:lumMod val="20000"/>
                <a:lumOff val="8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210"/>
          </a:p>
        </p:txBody>
      </p:sp>
      <p:grpSp>
        <p:nvGrpSpPr>
          <p:cNvPr id="12" name="Grup 11">
            <a:extLst>
              <a:ext uri="{FF2B5EF4-FFF2-40B4-BE49-F238E27FC236}">
                <a16:creationId xmlns:a16="http://schemas.microsoft.com/office/drawing/2014/main" id="{ADF9F830-6FA3-47F9-A5CE-D0D60AC7C657}"/>
              </a:ext>
            </a:extLst>
          </p:cNvPr>
          <p:cNvGrpSpPr/>
          <p:nvPr/>
        </p:nvGrpSpPr>
        <p:grpSpPr>
          <a:xfrm>
            <a:off x="13422204" y="6167469"/>
            <a:ext cx="7632393" cy="9313288"/>
            <a:chOff x="10709721" y="4965099"/>
            <a:chExt cx="6217681" cy="7587012"/>
          </a:xfrm>
        </p:grpSpPr>
        <p:sp>
          <p:nvSpPr>
            <p:cNvPr id="4" name="Freeform 2">
              <a:extLst>
                <a:ext uri="{FF2B5EF4-FFF2-40B4-BE49-F238E27FC236}">
                  <a16:creationId xmlns:a16="http://schemas.microsoft.com/office/drawing/2014/main" id="{4DBC9801-43C5-4A80-B4C8-57827ADF8F00}"/>
                </a:ext>
              </a:extLst>
            </p:cNvPr>
            <p:cNvSpPr/>
            <p:nvPr/>
          </p:nvSpPr>
          <p:spPr>
            <a:xfrm rot="15093868">
              <a:off x="10709721" y="6334430"/>
              <a:ext cx="6217681" cy="6217681"/>
            </a:xfrm>
            <a:custGeom>
              <a:avLst/>
              <a:gdLst/>
              <a:ahLst/>
              <a:cxnLst/>
              <a:rect l="l" t="t" r="r" b="b"/>
              <a:pathLst>
                <a:path w="6217681" h="6217681">
                  <a:moveTo>
                    <a:pt x="0" y="0"/>
                  </a:moveTo>
                  <a:lnTo>
                    <a:pt x="6217681" y="0"/>
                  </a:lnTo>
                  <a:lnTo>
                    <a:pt x="6217681" y="6217682"/>
                  </a:lnTo>
                  <a:lnTo>
                    <a:pt x="0" y="6217682"/>
                  </a:lnTo>
                  <a:lnTo>
                    <a:pt x="0" y="0"/>
                  </a:lnTo>
                  <a:close/>
                </a:path>
              </a:pathLst>
            </a:custGeom>
            <a:blipFill dpi="0" rotWithShape="1">
              <a:blip r:embed="rId4">
                <a:alphaModFix amt="85000"/>
                <a:extLst>
                  <a:ext uri="{96DAC541-7B7A-43D3-8B79-37D633B846F1}">
                    <asvg:svgBlip xmlns:asvg="http://schemas.microsoft.com/office/drawing/2016/SVG/main" r:embed="rId5"/>
                  </a:ext>
                </a:extLst>
              </a:blip>
              <a:srcRect/>
              <a:stretch>
                <a:fillRect/>
              </a:stretch>
            </a:blipFill>
          </p:spPr>
          <p:txBody>
            <a:bodyPr/>
            <a:lstStyle/>
            <a:p>
              <a:endParaRPr lang="tr-TR" dirty="0"/>
            </a:p>
          </p:txBody>
        </p:sp>
        <p:sp>
          <p:nvSpPr>
            <p:cNvPr id="6" name="Freeform 4">
              <a:extLst>
                <a:ext uri="{FF2B5EF4-FFF2-40B4-BE49-F238E27FC236}">
                  <a16:creationId xmlns:a16="http://schemas.microsoft.com/office/drawing/2014/main" id="{FEDAD8EB-F240-4C3D-BC1C-522C9CFB0B06}"/>
                </a:ext>
              </a:extLst>
            </p:cNvPr>
            <p:cNvSpPr/>
            <p:nvPr/>
          </p:nvSpPr>
          <p:spPr>
            <a:xfrm rot="1809516">
              <a:off x="13416024" y="4965099"/>
              <a:ext cx="3236523" cy="3236523"/>
            </a:xfrm>
            <a:custGeom>
              <a:avLst/>
              <a:gdLst/>
              <a:ahLst/>
              <a:cxnLst/>
              <a:rect l="l" t="t" r="r" b="b"/>
              <a:pathLst>
                <a:path w="3236523" h="3236523">
                  <a:moveTo>
                    <a:pt x="0" y="0"/>
                  </a:moveTo>
                  <a:lnTo>
                    <a:pt x="3236523" y="0"/>
                  </a:lnTo>
                  <a:lnTo>
                    <a:pt x="3236523" y="3236524"/>
                  </a:lnTo>
                  <a:lnTo>
                    <a:pt x="0" y="3236524"/>
                  </a:lnTo>
                  <a:lnTo>
                    <a:pt x="0" y="0"/>
                  </a:lnTo>
                  <a:close/>
                </a:path>
              </a:pathLst>
            </a:custGeom>
            <a:blipFill dpi="0" rotWithShape="1">
              <a:blip r:embed="rId4">
                <a:alphaModFix amt="85000"/>
                <a:extLst>
                  <a:ext uri="{96DAC541-7B7A-43D3-8B79-37D633B846F1}">
                    <asvg:svgBlip xmlns:asvg="http://schemas.microsoft.com/office/drawing/2016/SVG/main" r:embed="rId5"/>
                  </a:ext>
                </a:extLst>
              </a:blip>
              <a:srcRect/>
              <a:stretch>
                <a:fillRect/>
              </a:stretch>
            </a:blipFill>
          </p:spPr>
          <p:txBody>
            <a:bodyPr/>
            <a:lstStyle/>
            <a:p>
              <a:endParaRPr lang="tr-TR" dirty="0"/>
            </a:p>
          </p:txBody>
        </p:sp>
      </p:grpSp>
      <p:grpSp>
        <p:nvGrpSpPr>
          <p:cNvPr id="11" name="Grup 10">
            <a:extLst>
              <a:ext uri="{FF2B5EF4-FFF2-40B4-BE49-F238E27FC236}">
                <a16:creationId xmlns:a16="http://schemas.microsoft.com/office/drawing/2014/main" id="{44D263F2-7119-48D3-8332-95C1E1AA1113}"/>
              </a:ext>
            </a:extLst>
          </p:cNvPr>
          <p:cNvGrpSpPr/>
          <p:nvPr/>
        </p:nvGrpSpPr>
        <p:grpSpPr>
          <a:xfrm>
            <a:off x="-2149420" y="-3003369"/>
            <a:ext cx="5514413" cy="7181440"/>
            <a:chOff x="-990333" y="-571746"/>
            <a:chExt cx="4492282" cy="5850315"/>
          </a:xfrm>
        </p:grpSpPr>
        <p:sp>
          <p:nvSpPr>
            <p:cNvPr id="5" name="Freeform 3">
              <a:extLst>
                <a:ext uri="{FF2B5EF4-FFF2-40B4-BE49-F238E27FC236}">
                  <a16:creationId xmlns:a16="http://schemas.microsoft.com/office/drawing/2014/main" id="{58FCF9C5-334F-4CF8-B470-19DACAE9B4D0}"/>
                </a:ext>
              </a:extLst>
            </p:cNvPr>
            <p:cNvSpPr/>
            <p:nvPr/>
          </p:nvSpPr>
          <p:spPr>
            <a:xfrm rot="6886469">
              <a:off x="-990333" y="-571746"/>
              <a:ext cx="4492282" cy="4492282"/>
            </a:xfrm>
            <a:custGeom>
              <a:avLst/>
              <a:gdLst/>
              <a:ahLst/>
              <a:cxnLst/>
              <a:rect l="l" t="t" r="r" b="b"/>
              <a:pathLst>
                <a:path w="4492282" h="4492282">
                  <a:moveTo>
                    <a:pt x="0" y="0"/>
                  </a:moveTo>
                  <a:lnTo>
                    <a:pt x="4492282" y="0"/>
                  </a:lnTo>
                  <a:lnTo>
                    <a:pt x="4492282" y="4492282"/>
                  </a:lnTo>
                  <a:lnTo>
                    <a:pt x="0" y="4492282"/>
                  </a:lnTo>
                  <a:lnTo>
                    <a:pt x="0" y="0"/>
                  </a:lnTo>
                  <a:close/>
                </a:path>
              </a:pathLst>
            </a:custGeom>
            <a:blipFill dpi="0" rotWithShape="1">
              <a:blip r:embed="rId4">
                <a:alphaModFix amt="83000"/>
                <a:extLst>
                  <a:ext uri="{96DAC541-7B7A-43D3-8B79-37D633B846F1}">
                    <asvg:svgBlip xmlns:asvg="http://schemas.microsoft.com/office/drawing/2016/SVG/main" r:embed="rId5"/>
                  </a:ext>
                </a:extLst>
              </a:blip>
              <a:srcRect/>
              <a:stretch>
                <a:fillRect/>
              </a:stretch>
            </a:blipFill>
          </p:spPr>
          <p:txBody>
            <a:bodyPr/>
            <a:lstStyle/>
            <a:p>
              <a:endParaRPr lang="tr-TR" dirty="0"/>
            </a:p>
          </p:txBody>
        </p:sp>
        <p:sp>
          <p:nvSpPr>
            <p:cNvPr id="7" name="Freeform 5">
              <a:extLst>
                <a:ext uri="{FF2B5EF4-FFF2-40B4-BE49-F238E27FC236}">
                  <a16:creationId xmlns:a16="http://schemas.microsoft.com/office/drawing/2014/main" id="{10A728E2-8782-4913-8782-61416270F6AD}"/>
                </a:ext>
              </a:extLst>
            </p:cNvPr>
            <p:cNvSpPr/>
            <p:nvPr/>
          </p:nvSpPr>
          <p:spPr>
            <a:xfrm rot="14002503">
              <a:off x="-345041" y="3127169"/>
              <a:ext cx="2151400" cy="2151400"/>
            </a:xfrm>
            <a:custGeom>
              <a:avLst/>
              <a:gdLst/>
              <a:ahLst/>
              <a:cxnLst/>
              <a:rect l="l" t="t" r="r" b="b"/>
              <a:pathLst>
                <a:path w="2151400" h="2151400">
                  <a:moveTo>
                    <a:pt x="0" y="0"/>
                  </a:moveTo>
                  <a:lnTo>
                    <a:pt x="2151400" y="0"/>
                  </a:lnTo>
                  <a:lnTo>
                    <a:pt x="2151400" y="2151400"/>
                  </a:lnTo>
                  <a:lnTo>
                    <a:pt x="0" y="2151400"/>
                  </a:lnTo>
                  <a:lnTo>
                    <a:pt x="0" y="0"/>
                  </a:lnTo>
                  <a:close/>
                </a:path>
              </a:pathLst>
            </a:custGeom>
            <a:blipFill dpi="0" rotWithShape="1">
              <a:blip r:embed="rId4">
                <a:alphaModFix amt="81000"/>
                <a:extLst>
                  <a:ext uri="{96DAC541-7B7A-43D3-8B79-37D633B846F1}">
                    <asvg:svgBlip xmlns:asvg="http://schemas.microsoft.com/office/drawing/2016/SVG/main" r:embed="rId5"/>
                  </a:ext>
                </a:extLst>
              </a:blip>
              <a:srcRect/>
              <a:stretch>
                <a:fillRect/>
              </a:stretch>
            </a:blipFill>
          </p:spPr>
        </p:sp>
      </p:grpSp>
      <p:pic>
        <p:nvPicPr>
          <p:cNvPr id="10" name="Resim 9">
            <a:extLst>
              <a:ext uri="{FF2B5EF4-FFF2-40B4-BE49-F238E27FC236}">
                <a16:creationId xmlns:a16="http://schemas.microsoft.com/office/drawing/2014/main" id="{B65157F4-DED8-4A15-9123-8643E34AAB1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40910" y="982358"/>
            <a:ext cx="5239585" cy="2818099"/>
          </a:xfrm>
          <a:prstGeom prst="rect">
            <a:avLst/>
          </a:prstGeom>
        </p:spPr>
      </p:pic>
      <p:sp>
        <p:nvSpPr>
          <p:cNvPr id="16" name="Metin kutusu 15">
            <a:extLst>
              <a:ext uri="{FF2B5EF4-FFF2-40B4-BE49-F238E27FC236}">
                <a16:creationId xmlns:a16="http://schemas.microsoft.com/office/drawing/2014/main" id="{3551FA6A-3D13-4A01-AAC2-035003C6BA93}"/>
              </a:ext>
            </a:extLst>
          </p:cNvPr>
          <p:cNvSpPr txBox="1"/>
          <p:nvPr/>
        </p:nvSpPr>
        <p:spPr>
          <a:xfrm>
            <a:off x="997568" y="8920191"/>
            <a:ext cx="16727588" cy="432426"/>
          </a:xfrm>
          <a:prstGeom prst="rect">
            <a:avLst/>
          </a:prstGeom>
          <a:noFill/>
        </p:spPr>
        <p:txBody>
          <a:bodyPr wrap="square" rtlCol="0">
            <a:spAutoFit/>
          </a:bodyPr>
          <a:lstStyle/>
          <a:p>
            <a:pPr algn="ctr"/>
            <a:r>
              <a:rPr lang="tr-TR" sz="2210" b="1" dirty="0">
                <a:solidFill>
                  <a:schemeClr val="bg1"/>
                </a:solidFill>
                <a:latin typeface="Gotham" pitchFamily="50" charset="0"/>
                <a:cs typeface="Gotham" pitchFamily="50" charset="0"/>
              </a:rPr>
              <a:t>AĞUSTOS 2025</a:t>
            </a:r>
          </a:p>
        </p:txBody>
      </p:sp>
      <p:sp>
        <p:nvSpPr>
          <p:cNvPr id="17" name="Metin kutusu 16">
            <a:extLst>
              <a:ext uri="{FF2B5EF4-FFF2-40B4-BE49-F238E27FC236}">
                <a16:creationId xmlns:a16="http://schemas.microsoft.com/office/drawing/2014/main" id="{B7E5620D-C062-453D-B3C6-913C611EB598}"/>
              </a:ext>
            </a:extLst>
          </p:cNvPr>
          <p:cNvSpPr txBox="1"/>
          <p:nvPr/>
        </p:nvSpPr>
        <p:spPr>
          <a:xfrm>
            <a:off x="896909" y="5336505"/>
            <a:ext cx="16727588" cy="847924"/>
          </a:xfrm>
          <a:prstGeom prst="rect">
            <a:avLst/>
          </a:prstGeom>
          <a:noFill/>
        </p:spPr>
        <p:txBody>
          <a:bodyPr wrap="square" rtlCol="0">
            <a:spAutoFit/>
          </a:bodyPr>
          <a:lstStyle/>
          <a:p>
            <a:pPr algn="ctr"/>
            <a:r>
              <a:rPr lang="tr-TR" sz="4910" b="1" dirty="0">
                <a:solidFill>
                  <a:schemeClr val="bg1"/>
                </a:solidFill>
                <a:effectLst>
                  <a:outerShdw blurRad="38100" dist="38100" dir="2700000" algn="tl">
                    <a:srgbClr val="000000">
                      <a:alpha val="43137"/>
                    </a:srgbClr>
                  </a:outerShdw>
                </a:effectLst>
                <a:latin typeface="Bahnschrift" panose="020B0502040204020203" pitchFamily="34" charset="0"/>
                <a:cs typeface="Gotham" pitchFamily="50" charset="0"/>
              </a:rPr>
              <a:t>ARZ EDERİM</a:t>
            </a:r>
            <a:endParaRPr lang="tr-TR" sz="3928" b="1" dirty="0">
              <a:solidFill>
                <a:schemeClr val="bg1"/>
              </a:solidFill>
              <a:latin typeface="Gotham" pitchFamily="50" charset="0"/>
              <a:cs typeface="Gotham" pitchFamily="50" charset="0"/>
            </a:endParaRPr>
          </a:p>
        </p:txBody>
      </p:sp>
    </p:spTree>
    <p:extLst>
      <p:ext uri="{BB962C8B-B14F-4D97-AF65-F5344CB8AC3E}">
        <p14:creationId xmlns:p14="http://schemas.microsoft.com/office/powerpoint/2010/main" val="2494716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ape 582">
            <a:extLst>
              <a:ext uri="{FF2B5EF4-FFF2-40B4-BE49-F238E27FC236}">
                <a16:creationId xmlns:a16="http://schemas.microsoft.com/office/drawing/2014/main" id="{3B711DEF-AACA-4D4F-BED3-7CF2E2A55050}"/>
              </a:ext>
            </a:extLst>
          </p:cNvPr>
          <p:cNvSpPr/>
          <p:nvPr/>
        </p:nvSpPr>
        <p:spPr>
          <a:xfrm>
            <a:off x="16570980" y="8564085"/>
            <a:ext cx="65" cy="37484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a:solidFill>
                  <a:srgbClr val="0096FF"/>
                </a:solidFill>
                <a:latin typeface="+mn-lt"/>
                <a:ea typeface="+mn-ea"/>
                <a:cs typeface="+mn-cs"/>
                <a:sym typeface="Avenir Roman"/>
              </a:defRPr>
            </a:lvl1pPr>
          </a:lstStyle>
          <a:p>
            <a:pPr algn="r"/>
            <a:endParaRPr sz="2436" b="1" dirty="0">
              <a:solidFill>
                <a:srgbClr val="0052A3"/>
              </a:solidFill>
              <a:latin typeface="+mj-lt"/>
            </a:endParaRPr>
          </a:p>
        </p:txBody>
      </p:sp>
      <p:sp>
        <p:nvSpPr>
          <p:cNvPr id="16" name="Dikdörtgen 15">
            <a:extLst>
              <a:ext uri="{FF2B5EF4-FFF2-40B4-BE49-F238E27FC236}">
                <a16:creationId xmlns:a16="http://schemas.microsoft.com/office/drawing/2014/main" id="{4844EDE8-7CC2-4AE0-BA96-E10133976FE2}"/>
              </a:ext>
            </a:extLst>
          </p:cNvPr>
          <p:cNvSpPr/>
          <p:nvPr/>
        </p:nvSpPr>
        <p:spPr>
          <a:xfrm>
            <a:off x="7764420" y="4977626"/>
            <a:ext cx="1679296" cy="513987"/>
          </a:xfrm>
          <a:prstGeom prst="rect">
            <a:avLst/>
          </a:prstGeom>
        </p:spPr>
        <p:txBody>
          <a:bodyPr wrap="square">
            <a:spAutoFit/>
          </a:bodyPr>
          <a:lstStyle/>
          <a:p>
            <a:pPr algn="ctr"/>
            <a:r>
              <a:rPr lang="tr-TR" sz="2740" b="1" dirty="0">
                <a:solidFill>
                  <a:schemeClr val="bg1"/>
                </a:solidFill>
                <a:latin typeface="+mj-lt"/>
              </a:rPr>
              <a:t>Müdahale</a:t>
            </a:r>
          </a:p>
        </p:txBody>
      </p:sp>
      <p:sp>
        <p:nvSpPr>
          <p:cNvPr id="17" name="Metin kutusu 16">
            <a:extLst>
              <a:ext uri="{FF2B5EF4-FFF2-40B4-BE49-F238E27FC236}">
                <a16:creationId xmlns:a16="http://schemas.microsoft.com/office/drawing/2014/main" id="{9C3AC599-8695-4CED-A136-2A3FCE87FF60}"/>
              </a:ext>
            </a:extLst>
          </p:cNvPr>
          <p:cNvSpPr txBox="1"/>
          <p:nvPr/>
        </p:nvSpPr>
        <p:spPr>
          <a:xfrm>
            <a:off x="684057" y="2623261"/>
            <a:ext cx="17191349" cy="842025"/>
          </a:xfrm>
          <a:prstGeom prst="rect">
            <a:avLst/>
          </a:prstGeom>
          <a:noFill/>
        </p:spPr>
        <p:txBody>
          <a:bodyPr wrap="square" rtlCol="0">
            <a:spAutoFit/>
          </a:bodyPr>
          <a:lstStyle/>
          <a:p>
            <a:r>
              <a:rPr lang="tr-TR" sz="2436" dirty="0">
                <a:latin typeface="Roboto"/>
              </a:rPr>
              <a:t>1999 yılında yaşanan Kocaeli ve Düzce Depremleri, ülkemizde afet ve acil durum yönetimi açısından dönüm noktasıdır. Deprem sonrasında edinilen tecrübeler ışığında öncelik risk azaltma çalışmalarına verilmiştir. </a:t>
            </a:r>
          </a:p>
        </p:txBody>
      </p:sp>
      <p:grpSp>
        <p:nvGrpSpPr>
          <p:cNvPr id="18" name="Grup 17">
            <a:extLst>
              <a:ext uri="{FF2B5EF4-FFF2-40B4-BE49-F238E27FC236}">
                <a16:creationId xmlns:a16="http://schemas.microsoft.com/office/drawing/2014/main" id="{84FF93A7-909D-4B20-9ACE-A5520C18735C}"/>
              </a:ext>
            </a:extLst>
          </p:cNvPr>
          <p:cNvGrpSpPr/>
          <p:nvPr/>
        </p:nvGrpSpPr>
        <p:grpSpPr>
          <a:xfrm>
            <a:off x="1281829" y="3454348"/>
            <a:ext cx="16943417" cy="2247884"/>
            <a:chOff x="854847" y="1054447"/>
            <a:chExt cx="11266124" cy="1494677"/>
          </a:xfrm>
        </p:grpSpPr>
        <p:sp>
          <p:nvSpPr>
            <p:cNvPr id="19" name="U Dönüş Oku 213">
              <a:extLst>
                <a:ext uri="{FF2B5EF4-FFF2-40B4-BE49-F238E27FC236}">
                  <a16:creationId xmlns:a16="http://schemas.microsoft.com/office/drawing/2014/main" id="{25572C98-7079-4B5A-A905-A61CC572D41F}"/>
                </a:ext>
              </a:extLst>
            </p:cNvPr>
            <p:cNvSpPr/>
            <p:nvPr/>
          </p:nvSpPr>
          <p:spPr>
            <a:xfrm rot="5400000" flipH="1">
              <a:off x="11058971" y="1487124"/>
              <a:ext cx="1152000" cy="972000"/>
            </a:xfrm>
            <a:prstGeom prst="uturnArrow">
              <a:avLst>
                <a:gd name="adj1" fmla="val 9083"/>
                <a:gd name="adj2" fmla="val 20135"/>
                <a:gd name="adj3" fmla="val 59674"/>
                <a:gd name="adj4" fmla="val 43750"/>
                <a:gd name="adj5" fmla="val 100000"/>
              </a:avLst>
            </a:prstGeom>
            <a:solidFill>
              <a:srgbClr val="A6C2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740">
                <a:latin typeface="+mj-lt"/>
              </a:endParaRPr>
            </a:p>
          </p:txBody>
        </p:sp>
        <p:grpSp>
          <p:nvGrpSpPr>
            <p:cNvPr id="20" name="Grup 19">
              <a:extLst>
                <a:ext uri="{FF2B5EF4-FFF2-40B4-BE49-F238E27FC236}">
                  <a16:creationId xmlns:a16="http://schemas.microsoft.com/office/drawing/2014/main" id="{B4A4C387-6222-4AA9-95FB-534053D26595}"/>
                </a:ext>
              </a:extLst>
            </p:cNvPr>
            <p:cNvGrpSpPr/>
            <p:nvPr/>
          </p:nvGrpSpPr>
          <p:grpSpPr>
            <a:xfrm>
              <a:off x="854847" y="1054447"/>
              <a:ext cx="9308141" cy="788345"/>
              <a:chOff x="854847" y="1054447"/>
              <a:chExt cx="9308141" cy="788345"/>
            </a:xfrm>
          </p:grpSpPr>
          <p:pic>
            <p:nvPicPr>
              <p:cNvPr id="21" name="Resim 20">
                <a:extLst>
                  <a:ext uri="{FF2B5EF4-FFF2-40B4-BE49-F238E27FC236}">
                    <a16:creationId xmlns:a16="http://schemas.microsoft.com/office/drawing/2014/main" id="{40EC6BE4-BF15-43FA-8D2D-1BFDBBF54F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92790" y="1110636"/>
                <a:ext cx="675967" cy="675967"/>
              </a:xfrm>
              <a:prstGeom prst="rect">
                <a:avLst/>
              </a:prstGeom>
            </p:spPr>
          </p:pic>
          <p:pic>
            <p:nvPicPr>
              <p:cNvPr id="22" name="Resim 21">
                <a:extLst>
                  <a:ext uri="{FF2B5EF4-FFF2-40B4-BE49-F238E27FC236}">
                    <a16:creationId xmlns:a16="http://schemas.microsoft.com/office/drawing/2014/main" id="{3D39FC3B-05B3-4B6B-95E2-7F3F814BAF75}"/>
                  </a:ext>
                </a:extLst>
              </p:cNvPr>
              <p:cNvPicPr>
                <a:picLocks noChangeAspect="1"/>
              </p:cNvPicPr>
              <p:nvPr/>
            </p:nvPicPr>
            <p:blipFill>
              <a:blip r:embed="rId4"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9374643" y="1054447"/>
                <a:ext cx="788345" cy="788345"/>
              </a:xfrm>
              <a:prstGeom prst="rect">
                <a:avLst/>
              </a:prstGeom>
            </p:spPr>
          </p:pic>
          <p:pic>
            <p:nvPicPr>
              <p:cNvPr id="23" name="Resim 22">
                <a:extLst>
                  <a:ext uri="{FF2B5EF4-FFF2-40B4-BE49-F238E27FC236}">
                    <a16:creationId xmlns:a16="http://schemas.microsoft.com/office/drawing/2014/main" id="{6A95D846-8542-4343-A78B-05282B73A19C}"/>
                  </a:ext>
                </a:extLst>
              </p:cNvPr>
              <p:cNvPicPr>
                <a:picLocks noChangeAspect="1"/>
              </p:cNvPicPr>
              <p:nvPr/>
            </p:nvPicPr>
            <p:blipFill>
              <a:blip r:embed="rId5"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854847" y="1096953"/>
                <a:ext cx="703333" cy="703333"/>
              </a:xfrm>
              <a:prstGeom prst="rect">
                <a:avLst/>
              </a:prstGeom>
            </p:spPr>
          </p:pic>
          <p:grpSp>
            <p:nvGrpSpPr>
              <p:cNvPr id="24" name="Grup 23">
                <a:extLst>
                  <a:ext uri="{FF2B5EF4-FFF2-40B4-BE49-F238E27FC236}">
                    <a16:creationId xmlns:a16="http://schemas.microsoft.com/office/drawing/2014/main" id="{D001920D-CA43-4BC1-808E-84ABADBE45F2}"/>
                  </a:ext>
                </a:extLst>
              </p:cNvPr>
              <p:cNvGrpSpPr/>
              <p:nvPr/>
            </p:nvGrpSpPr>
            <p:grpSpPr>
              <a:xfrm>
                <a:off x="6405433" y="1218195"/>
                <a:ext cx="483142" cy="460848"/>
                <a:chOff x="5522869" y="1136867"/>
                <a:chExt cx="671543" cy="640555"/>
              </a:xfrm>
            </p:grpSpPr>
            <p:pic>
              <p:nvPicPr>
                <p:cNvPr id="39" name="Resim 38">
                  <a:extLst>
                    <a:ext uri="{FF2B5EF4-FFF2-40B4-BE49-F238E27FC236}">
                      <a16:creationId xmlns:a16="http://schemas.microsoft.com/office/drawing/2014/main" id="{6F33E4B0-0F37-4887-9C59-E1FC1567794F}"/>
                    </a:ext>
                  </a:extLst>
                </p:cNvPr>
                <p:cNvPicPr>
                  <a:picLocks noChangeAspect="1"/>
                </p:cNvPicPr>
                <p:nvPr/>
              </p:nvPicPr>
              <p:blipFill>
                <a:blip r:embed="rId6"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5522869" y="1313225"/>
                  <a:ext cx="264160" cy="264160"/>
                </a:xfrm>
                <a:prstGeom prst="rect">
                  <a:avLst/>
                </a:prstGeom>
              </p:spPr>
            </p:pic>
            <p:pic>
              <p:nvPicPr>
                <p:cNvPr id="40" name="Resim 39">
                  <a:extLst>
                    <a:ext uri="{FF2B5EF4-FFF2-40B4-BE49-F238E27FC236}">
                      <a16:creationId xmlns:a16="http://schemas.microsoft.com/office/drawing/2014/main" id="{EA0F2563-15C1-4D82-8E3C-81FED262890F}"/>
                    </a:ext>
                  </a:extLst>
                </p:cNvPr>
                <p:cNvPicPr>
                  <a:picLocks noChangeAspect="1"/>
                </p:cNvPicPr>
                <p:nvPr/>
              </p:nvPicPr>
              <p:blipFill>
                <a:blip r:embed="rId6"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5930252" y="1321667"/>
                  <a:ext cx="264160" cy="264160"/>
                </a:xfrm>
                <a:prstGeom prst="rect">
                  <a:avLst/>
                </a:prstGeom>
              </p:spPr>
            </p:pic>
            <p:pic>
              <p:nvPicPr>
                <p:cNvPr id="41" name="Resim 40">
                  <a:extLst>
                    <a:ext uri="{FF2B5EF4-FFF2-40B4-BE49-F238E27FC236}">
                      <a16:creationId xmlns:a16="http://schemas.microsoft.com/office/drawing/2014/main" id="{C707DF67-69FE-4073-BDA1-2E1292E27289}"/>
                    </a:ext>
                  </a:extLst>
                </p:cNvPr>
                <p:cNvPicPr>
                  <a:picLocks noChangeAspect="1"/>
                </p:cNvPicPr>
                <p:nvPr/>
              </p:nvPicPr>
              <p:blipFill>
                <a:blip r:embed="rId6"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5718123" y="1513262"/>
                  <a:ext cx="264160" cy="264160"/>
                </a:xfrm>
                <a:prstGeom prst="rect">
                  <a:avLst/>
                </a:prstGeom>
              </p:spPr>
            </p:pic>
            <p:pic>
              <p:nvPicPr>
                <p:cNvPr id="42" name="Resim 41">
                  <a:extLst>
                    <a:ext uri="{FF2B5EF4-FFF2-40B4-BE49-F238E27FC236}">
                      <a16:creationId xmlns:a16="http://schemas.microsoft.com/office/drawing/2014/main" id="{38718569-8ADA-43B9-B5F0-DF4BF9F1C342}"/>
                    </a:ext>
                  </a:extLst>
                </p:cNvPr>
                <p:cNvPicPr>
                  <a:picLocks noChangeAspect="1"/>
                </p:cNvPicPr>
                <p:nvPr/>
              </p:nvPicPr>
              <p:blipFill>
                <a:blip r:embed="rId6"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5740008" y="1136867"/>
                  <a:ext cx="264160" cy="264160"/>
                </a:xfrm>
                <a:prstGeom prst="rect">
                  <a:avLst/>
                </a:prstGeom>
              </p:spPr>
            </p:pic>
          </p:grpSp>
          <p:grpSp>
            <p:nvGrpSpPr>
              <p:cNvPr id="25" name="Grup 24">
                <a:extLst>
                  <a:ext uri="{FF2B5EF4-FFF2-40B4-BE49-F238E27FC236}">
                    <a16:creationId xmlns:a16="http://schemas.microsoft.com/office/drawing/2014/main" id="{BA440AC9-452A-456F-861B-3E6803239339}"/>
                  </a:ext>
                </a:extLst>
              </p:cNvPr>
              <p:cNvGrpSpPr/>
              <p:nvPr/>
            </p:nvGrpSpPr>
            <p:grpSpPr>
              <a:xfrm>
                <a:off x="7083852" y="1212458"/>
                <a:ext cx="602481" cy="472323"/>
                <a:chOff x="9212098" y="-1094261"/>
                <a:chExt cx="2027558" cy="1589530"/>
              </a:xfrm>
            </p:grpSpPr>
            <p:pic>
              <p:nvPicPr>
                <p:cNvPr id="35" name="Resim 34">
                  <a:extLst>
                    <a:ext uri="{FF2B5EF4-FFF2-40B4-BE49-F238E27FC236}">
                      <a16:creationId xmlns:a16="http://schemas.microsoft.com/office/drawing/2014/main" id="{64C61F29-E949-4E6F-9685-534F1DB60273}"/>
                    </a:ext>
                  </a:extLst>
                </p:cNvPr>
                <p:cNvPicPr>
                  <a:picLocks noChangeAspect="1"/>
                </p:cNvPicPr>
                <p:nvPr/>
              </p:nvPicPr>
              <p:blipFill>
                <a:blip r:embed="rId7"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9813786" y="-1094261"/>
                  <a:ext cx="808269" cy="808269"/>
                </a:xfrm>
                <a:prstGeom prst="rect">
                  <a:avLst/>
                </a:prstGeom>
              </p:spPr>
            </p:pic>
            <p:pic>
              <p:nvPicPr>
                <p:cNvPr id="36" name="Resim 35">
                  <a:extLst>
                    <a:ext uri="{FF2B5EF4-FFF2-40B4-BE49-F238E27FC236}">
                      <a16:creationId xmlns:a16="http://schemas.microsoft.com/office/drawing/2014/main" id="{C95D30E8-2049-447A-85F8-DB61C50B3730}"/>
                    </a:ext>
                  </a:extLst>
                </p:cNvPr>
                <p:cNvPicPr>
                  <a:picLocks noChangeAspect="1"/>
                </p:cNvPicPr>
                <p:nvPr/>
              </p:nvPicPr>
              <p:blipFill>
                <a:blip r:embed="rId7"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9212098" y="-690127"/>
                  <a:ext cx="808268" cy="808268"/>
                </a:xfrm>
                <a:prstGeom prst="rect">
                  <a:avLst/>
                </a:prstGeom>
              </p:spPr>
            </p:pic>
            <p:pic>
              <p:nvPicPr>
                <p:cNvPr id="37" name="Resim 36">
                  <a:extLst>
                    <a:ext uri="{FF2B5EF4-FFF2-40B4-BE49-F238E27FC236}">
                      <a16:creationId xmlns:a16="http://schemas.microsoft.com/office/drawing/2014/main" id="{174C0F75-3B05-42CA-B17C-A04F4527E32F}"/>
                    </a:ext>
                  </a:extLst>
                </p:cNvPr>
                <p:cNvPicPr>
                  <a:picLocks noChangeAspect="1"/>
                </p:cNvPicPr>
                <p:nvPr/>
              </p:nvPicPr>
              <p:blipFill>
                <a:blip r:embed="rId7"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9791873" y="-312999"/>
                  <a:ext cx="808269" cy="808268"/>
                </a:xfrm>
                <a:prstGeom prst="rect">
                  <a:avLst/>
                </a:prstGeom>
              </p:spPr>
            </p:pic>
            <p:pic>
              <p:nvPicPr>
                <p:cNvPr id="38" name="Resim 37">
                  <a:extLst>
                    <a:ext uri="{FF2B5EF4-FFF2-40B4-BE49-F238E27FC236}">
                      <a16:creationId xmlns:a16="http://schemas.microsoft.com/office/drawing/2014/main" id="{8EA7A8CC-8227-4F66-9734-6C1B6BBCBD28}"/>
                    </a:ext>
                  </a:extLst>
                </p:cNvPr>
                <p:cNvPicPr>
                  <a:picLocks noChangeAspect="1"/>
                </p:cNvPicPr>
                <p:nvPr/>
              </p:nvPicPr>
              <p:blipFill>
                <a:blip r:embed="rId7"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0431388" y="-649169"/>
                  <a:ext cx="808268" cy="808268"/>
                </a:xfrm>
                <a:prstGeom prst="rect">
                  <a:avLst/>
                </a:prstGeom>
              </p:spPr>
            </p:pic>
          </p:grpSp>
          <p:pic>
            <p:nvPicPr>
              <p:cNvPr id="26" name="Resim 25">
                <a:extLst>
                  <a:ext uri="{FF2B5EF4-FFF2-40B4-BE49-F238E27FC236}">
                    <a16:creationId xmlns:a16="http://schemas.microsoft.com/office/drawing/2014/main" id="{F93ED030-2518-459A-B8F5-54533946FA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47596" y="1110636"/>
                <a:ext cx="675967" cy="675967"/>
              </a:xfrm>
              <a:prstGeom prst="rect">
                <a:avLst/>
              </a:prstGeom>
            </p:spPr>
          </p:pic>
          <p:pic>
            <p:nvPicPr>
              <p:cNvPr id="27" name="Resim 26">
                <a:extLst>
                  <a:ext uri="{FF2B5EF4-FFF2-40B4-BE49-F238E27FC236}">
                    <a16:creationId xmlns:a16="http://schemas.microsoft.com/office/drawing/2014/main" id="{A1F10BF5-7FE9-4890-B380-604C2CAE21C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24786" y="1168826"/>
                <a:ext cx="932643" cy="559586"/>
              </a:xfrm>
              <a:prstGeom prst="rect">
                <a:avLst/>
              </a:prstGeom>
            </p:spPr>
          </p:pic>
          <p:pic>
            <p:nvPicPr>
              <p:cNvPr id="28" name="Resim 27">
                <a:extLst>
                  <a:ext uri="{FF2B5EF4-FFF2-40B4-BE49-F238E27FC236}">
                    <a16:creationId xmlns:a16="http://schemas.microsoft.com/office/drawing/2014/main" id="{11F9FD4B-FD67-409F-924D-FD5F8F758098}"/>
                  </a:ext>
                </a:extLst>
              </p:cNvPr>
              <p:cNvPicPr>
                <a:picLocks noChangeAspect="1"/>
              </p:cNvPicPr>
              <p:nvPr/>
            </p:nvPicPr>
            <p:blipFill>
              <a:blip r:embed="rId9"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2926404" y="1205794"/>
                <a:ext cx="485650" cy="485650"/>
              </a:xfrm>
              <a:prstGeom prst="rect">
                <a:avLst/>
              </a:prstGeom>
            </p:spPr>
          </p:pic>
          <p:pic>
            <p:nvPicPr>
              <p:cNvPr id="29" name="Resim 28">
                <a:extLst>
                  <a:ext uri="{FF2B5EF4-FFF2-40B4-BE49-F238E27FC236}">
                    <a16:creationId xmlns:a16="http://schemas.microsoft.com/office/drawing/2014/main" id="{8AED4C4F-3C1E-4C2C-8A4C-CD1F5C1949B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801988" y="1192104"/>
                <a:ext cx="513030" cy="513030"/>
              </a:xfrm>
              <a:prstGeom prst="rect">
                <a:avLst/>
              </a:prstGeom>
            </p:spPr>
          </p:pic>
          <p:pic>
            <p:nvPicPr>
              <p:cNvPr id="34" name="Resim 33">
                <a:extLst>
                  <a:ext uri="{FF2B5EF4-FFF2-40B4-BE49-F238E27FC236}">
                    <a16:creationId xmlns:a16="http://schemas.microsoft.com/office/drawing/2014/main" id="{F731868E-F1B8-41CC-A11A-26E9142019D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177148" y="1196268"/>
                <a:ext cx="522799" cy="504702"/>
              </a:xfrm>
              <a:prstGeom prst="rect">
                <a:avLst/>
              </a:prstGeom>
            </p:spPr>
          </p:pic>
        </p:grpSp>
      </p:grpSp>
      <p:sp>
        <p:nvSpPr>
          <p:cNvPr id="43" name="Dikdörtgen 42">
            <a:extLst>
              <a:ext uri="{FF2B5EF4-FFF2-40B4-BE49-F238E27FC236}">
                <a16:creationId xmlns:a16="http://schemas.microsoft.com/office/drawing/2014/main" id="{EB473FC7-F318-4D71-9A28-2AA886238A76}"/>
              </a:ext>
            </a:extLst>
          </p:cNvPr>
          <p:cNvSpPr/>
          <p:nvPr/>
        </p:nvSpPr>
        <p:spPr>
          <a:xfrm>
            <a:off x="12802650" y="4710605"/>
            <a:ext cx="5047215" cy="635622"/>
          </a:xfrm>
          <a:prstGeom prst="rect">
            <a:avLst/>
          </a:prstGeom>
          <a:gradFill flip="none" rotWithShape="1">
            <a:gsLst>
              <a:gs pos="0">
                <a:srgbClr val="FF3B25"/>
              </a:gs>
              <a:gs pos="87000">
                <a:schemeClr val="accent5">
                  <a:lumMod val="50000"/>
                </a:schemeClr>
              </a:gs>
              <a:gs pos="0">
                <a:schemeClr val="accent1">
                  <a:lumMod val="45000"/>
                  <a:lumOff val="5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740">
              <a:solidFill>
                <a:schemeClr val="bg1"/>
              </a:solidFill>
              <a:latin typeface="+mj-lt"/>
            </a:endParaRPr>
          </a:p>
        </p:txBody>
      </p:sp>
      <p:sp>
        <p:nvSpPr>
          <p:cNvPr id="44" name="Dikdörtgen 43">
            <a:extLst>
              <a:ext uri="{FF2B5EF4-FFF2-40B4-BE49-F238E27FC236}">
                <a16:creationId xmlns:a16="http://schemas.microsoft.com/office/drawing/2014/main" id="{08BDB114-A798-4FD0-AFAF-6B3B0EC83468}"/>
              </a:ext>
            </a:extLst>
          </p:cNvPr>
          <p:cNvSpPr/>
          <p:nvPr/>
        </p:nvSpPr>
        <p:spPr>
          <a:xfrm>
            <a:off x="312908" y="4712085"/>
            <a:ext cx="7314861" cy="634142"/>
          </a:xfrm>
          <a:prstGeom prst="rect">
            <a:avLst/>
          </a:prstGeom>
          <a:gradFill flip="none" rotWithShape="1">
            <a:gsLst>
              <a:gs pos="0">
                <a:srgbClr val="FF3B25"/>
              </a:gs>
              <a:gs pos="87000">
                <a:schemeClr val="accent5">
                  <a:lumMod val="50000"/>
                </a:schemeClr>
              </a:gs>
              <a:gs pos="0">
                <a:schemeClr val="accent1">
                  <a:lumMod val="45000"/>
                  <a:lumOff val="5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740">
              <a:solidFill>
                <a:schemeClr val="bg1"/>
              </a:solidFill>
              <a:latin typeface="+mj-lt"/>
            </a:endParaRPr>
          </a:p>
        </p:txBody>
      </p:sp>
      <p:sp>
        <p:nvSpPr>
          <p:cNvPr id="45" name="Dikdörtgen 44">
            <a:extLst>
              <a:ext uri="{FF2B5EF4-FFF2-40B4-BE49-F238E27FC236}">
                <a16:creationId xmlns:a16="http://schemas.microsoft.com/office/drawing/2014/main" id="{C287319E-0D8E-4F2E-B757-9F1C37888F7D}"/>
              </a:ext>
            </a:extLst>
          </p:cNvPr>
          <p:cNvSpPr/>
          <p:nvPr/>
        </p:nvSpPr>
        <p:spPr>
          <a:xfrm>
            <a:off x="8825354" y="4711344"/>
            <a:ext cx="3996628" cy="628141"/>
          </a:xfrm>
          <a:prstGeom prst="rect">
            <a:avLst/>
          </a:prstGeom>
          <a:gradFill>
            <a:gsLst>
              <a:gs pos="0">
                <a:srgbClr val="333F50"/>
              </a:gs>
              <a:gs pos="8000">
                <a:srgbClr val="54823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740">
              <a:latin typeface="+mj-lt"/>
            </a:endParaRPr>
          </a:p>
        </p:txBody>
      </p:sp>
      <p:sp>
        <p:nvSpPr>
          <p:cNvPr id="46" name="Dikdörtgen 45">
            <a:extLst>
              <a:ext uri="{FF2B5EF4-FFF2-40B4-BE49-F238E27FC236}">
                <a16:creationId xmlns:a16="http://schemas.microsoft.com/office/drawing/2014/main" id="{9EEE9581-BD15-4EF8-8E90-B887F4305754}"/>
              </a:ext>
            </a:extLst>
          </p:cNvPr>
          <p:cNvSpPr/>
          <p:nvPr/>
        </p:nvSpPr>
        <p:spPr>
          <a:xfrm>
            <a:off x="7412849" y="4712085"/>
            <a:ext cx="2443753" cy="628142"/>
          </a:xfrm>
          <a:prstGeom prst="rect">
            <a:avLst/>
          </a:prstGeom>
          <a:gradFill flip="none" rotWithShape="1">
            <a:gsLst>
              <a:gs pos="100000">
                <a:srgbClr val="A7C4E0"/>
              </a:gs>
              <a:gs pos="0">
                <a:srgbClr val="548235"/>
              </a:gs>
              <a:gs pos="97000">
                <a:srgbClr val="FF3B2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740">
              <a:solidFill>
                <a:schemeClr val="bg1"/>
              </a:solidFill>
              <a:latin typeface="+mj-lt"/>
            </a:endParaRPr>
          </a:p>
        </p:txBody>
      </p:sp>
      <p:sp>
        <p:nvSpPr>
          <p:cNvPr id="47" name="Dikdörtgen 46">
            <a:extLst>
              <a:ext uri="{FF2B5EF4-FFF2-40B4-BE49-F238E27FC236}">
                <a16:creationId xmlns:a16="http://schemas.microsoft.com/office/drawing/2014/main" id="{B78A0ED6-6BE3-4CBF-9CBC-5211E494DCE0}"/>
              </a:ext>
            </a:extLst>
          </p:cNvPr>
          <p:cNvSpPr/>
          <p:nvPr/>
        </p:nvSpPr>
        <p:spPr>
          <a:xfrm>
            <a:off x="386469" y="4822642"/>
            <a:ext cx="3760234" cy="420243"/>
          </a:xfrm>
          <a:prstGeom prst="rect">
            <a:avLst/>
          </a:prstGeom>
        </p:spPr>
        <p:txBody>
          <a:bodyPr wrap="square">
            <a:spAutoFit/>
          </a:bodyPr>
          <a:lstStyle/>
          <a:p>
            <a:pPr algn="ctr"/>
            <a:r>
              <a:rPr lang="tr-TR" sz="2131" b="1" dirty="0">
                <a:solidFill>
                  <a:schemeClr val="bg1"/>
                </a:solidFill>
                <a:latin typeface="Roboto"/>
              </a:rPr>
              <a:t>Planlama ve Risk Azaltma</a:t>
            </a:r>
          </a:p>
        </p:txBody>
      </p:sp>
      <p:sp>
        <p:nvSpPr>
          <p:cNvPr id="48" name="Dikdörtgen 47">
            <a:extLst>
              <a:ext uri="{FF2B5EF4-FFF2-40B4-BE49-F238E27FC236}">
                <a16:creationId xmlns:a16="http://schemas.microsoft.com/office/drawing/2014/main" id="{D3E7F4C3-17FA-4A50-A51B-F584EA465301}"/>
              </a:ext>
            </a:extLst>
          </p:cNvPr>
          <p:cNvSpPr/>
          <p:nvPr/>
        </p:nvSpPr>
        <p:spPr>
          <a:xfrm>
            <a:off x="4409419" y="4822642"/>
            <a:ext cx="3108320" cy="420243"/>
          </a:xfrm>
          <a:prstGeom prst="rect">
            <a:avLst/>
          </a:prstGeom>
        </p:spPr>
        <p:txBody>
          <a:bodyPr wrap="square">
            <a:spAutoFit/>
          </a:bodyPr>
          <a:lstStyle/>
          <a:p>
            <a:pPr algn="ctr"/>
            <a:r>
              <a:rPr lang="tr-TR" sz="2131" b="1" dirty="0">
                <a:solidFill>
                  <a:schemeClr val="bg1"/>
                </a:solidFill>
                <a:latin typeface="Roboto"/>
              </a:rPr>
              <a:t>Hazırlık</a:t>
            </a:r>
          </a:p>
        </p:txBody>
      </p:sp>
      <p:sp>
        <p:nvSpPr>
          <p:cNvPr id="49" name="Dikdörtgen 48">
            <a:extLst>
              <a:ext uri="{FF2B5EF4-FFF2-40B4-BE49-F238E27FC236}">
                <a16:creationId xmlns:a16="http://schemas.microsoft.com/office/drawing/2014/main" id="{8A63436C-7B35-4527-8E08-CD7E9846B648}"/>
              </a:ext>
            </a:extLst>
          </p:cNvPr>
          <p:cNvSpPr/>
          <p:nvPr/>
        </p:nvSpPr>
        <p:spPr>
          <a:xfrm>
            <a:off x="7584686" y="4822642"/>
            <a:ext cx="1679296" cy="420243"/>
          </a:xfrm>
          <a:prstGeom prst="rect">
            <a:avLst/>
          </a:prstGeom>
        </p:spPr>
        <p:txBody>
          <a:bodyPr wrap="square">
            <a:spAutoFit/>
          </a:bodyPr>
          <a:lstStyle/>
          <a:p>
            <a:pPr algn="ctr"/>
            <a:r>
              <a:rPr lang="tr-TR" sz="2131" b="1" dirty="0">
                <a:solidFill>
                  <a:schemeClr val="bg1"/>
                </a:solidFill>
                <a:latin typeface="Roboto"/>
              </a:rPr>
              <a:t>Müdahale</a:t>
            </a:r>
          </a:p>
        </p:txBody>
      </p:sp>
      <p:sp>
        <p:nvSpPr>
          <p:cNvPr id="50" name="Dikdörtgen 49">
            <a:extLst>
              <a:ext uri="{FF2B5EF4-FFF2-40B4-BE49-F238E27FC236}">
                <a16:creationId xmlns:a16="http://schemas.microsoft.com/office/drawing/2014/main" id="{B95FE698-2D2F-4DD8-80AA-75E00B7FFD51}"/>
              </a:ext>
            </a:extLst>
          </p:cNvPr>
          <p:cNvSpPr/>
          <p:nvPr/>
        </p:nvSpPr>
        <p:spPr>
          <a:xfrm>
            <a:off x="9732587" y="4822642"/>
            <a:ext cx="2693973" cy="420243"/>
          </a:xfrm>
          <a:prstGeom prst="rect">
            <a:avLst/>
          </a:prstGeom>
        </p:spPr>
        <p:txBody>
          <a:bodyPr wrap="square">
            <a:spAutoFit/>
          </a:bodyPr>
          <a:lstStyle/>
          <a:p>
            <a:pPr algn="ctr"/>
            <a:r>
              <a:rPr lang="tr-TR" sz="2131" b="1" dirty="0">
                <a:solidFill>
                  <a:schemeClr val="bg1"/>
                </a:solidFill>
                <a:latin typeface="Roboto"/>
              </a:rPr>
              <a:t>İyileştirme</a:t>
            </a:r>
          </a:p>
        </p:txBody>
      </p:sp>
      <p:sp>
        <p:nvSpPr>
          <p:cNvPr id="51" name="Dikdörtgen 50">
            <a:extLst>
              <a:ext uri="{FF2B5EF4-FFF2-40B4-BE49-F238E27FC236}">
                <a16:creationId xmlns:a16="http://schemas.microsoft.com/office/drawing/2014/main" id="{A757B4E2-5675-4CA2-A8C4-6614FD37E241}"/>
              </a:ext>
            </a:extLst>
          </p:cNvPr>
          <p:cNvSpPr/>
          <p:nvPr/>
        </p:nvSpPr>
        <p:spPr>
          <a:xfrm>
            <a:off x="12248644" y="4822642"/>
            <a:ext cx="5451755" cy="420243"/>
          </a:xfrm>
          <a:prstGeom prst="rect">
            <a:avLst/>
          </a:prstGeom>
        </p:spPr>
        <p:txBody>
          <a:bodyPr wrap="square">
            <a:spAutoFit/>
          </a:bodyPr>
          <a:lstStyle/>
          <a:p>
            <a:pPr algn="ctr"/>
            <a:r>
              <a:rPr lang="tr-TR" sz="2131" b="1" dirty="0">
                <a:solidFill>
                  <a:schemeClr val="bg1"/>
                </a:solidFill>
                <a:latin typeface="Roboto"/>
              </a:rPr>
              <a:t>Planlama ve Risk Azaltma</a:t>
            </a:r>
          </a:p>
        </p:txBody>
      </p:sp>
      <p:sp>
        <p:nvSpPr>
          <p:cNvPr id="52" name="Dikdörtgen 51">
            <a:extLst>
              <a:ext uri="{FF2B5EF4-FFF2-40B4-BE49-F238E27FC236}">
                <a16:creationId xmlns:a16="http://schemas.microsoft.com/office/drawing/2014/main" id="{3834AD2D-424C-4F24-A6C7-EBCCCFB92CD3}"/>
              </a:ext>
            </a:extLst>
          </p:cNvPr>
          <p:cNvSpPr/>
          <p:nvPr/>
        </p:nvSpPr>
        <p:spPr>
          <a:xfrm>
            <a:off x="445803" y="5274865"/>
            <a:ext cx="3904203" cy="3966535"/>
          </a:xfrm>
          <a:prstGeom prst="rect">
            <a:avLst/>
          </a:prstGeom>
        </p:spPr>
        <p:txBody>
          <a:bodyPr wrap="square">
            <a:spAutoFit/>
          </a:bodyPr>
          <a:lstStyle/>
          <a:p>
            <a:pPr>
              <a:lnSpc>
                <a:spcPct val="150000"/>
              </a:lnSpc>
            </a:pPr>
            <a:r>
              <a:rPr lang="tr-TR" sz="2131" b="1" dirty="0">
                <a:solidFill>
                  <a:srgbClr val="333F50"/>
                </a:solidFill>
                <a:latin typeface="Roboto"/>
              </a:rPr>
              <a:t>Tehlike haritaları</a:t>
            </a:r>
          </a:p>
          <a:p>
            <a:pPr>
              <a:lnSpc>
                <a:spcPct val="150000"/>
              </a:lnSpc>
            </a:pPr>
            <a:r>
              <a:rPr lang="tr-TR" sz="2131" b="1" dirty="0">
                <a:solidFill>
                  <a:srgbClr val="333F50"/>
                </a:solidFill>
                <a:latin typeface="Roboto"/>
              </a:rPr>
              <a:t>Risk haritaları</a:t>
            </a:r>
          </a:p>
          <a:p>
            <a:pPr>
              <a:lnSpc>
                <a:spcPct val="150000"/>
              </a:lnSpc>
            </a:pPr>
            <a:r>
              <a:rPr lang="tr-TR" sz="2131" b="1" dirty="0">
                <a:solidFill>
                  <a:srgbClr val="333F50"/>
                </a:solidFill>
                <a:latin typeface="Roboto"/>
              </a:rPr>
              <a:t>Farkındalık eğitimleri</a:t>
            </a:r>
          </a:p>
          <a:p>
            <a:pPr>
              <a:lnSpc>
                <a:spcPct val="150000"/>
              </a:lnSpc>
            </a:pPr>
            <a:r>
              <a:rPr lang="tr-TR" sz="2131" b="1" dirty="0">
                <a:solidFill>
                  <a:srgbClr val="333F50"/>
                </a:solidFill>
                <a:latin typeface="Roboto"/>
              </a:rPr>
              <a:t>İmar planları</a:t>
            </a:r>
          </a:p>
          <a:p>
            <a:pPr>
              <a:lnSpc>
                <a:spcPct val="150000"/>
              </a:lnSpc>
            </a:pPr>
            <a:r>
              <a:rPr lang="tr-TR" sz="2131" b="1" dirty="0">
                <a:solidFill>
                  <a:srgbClr val="333F50"/>
                </a:solidFill>
                <a:latin typeface="Roboto"/>
              </a:rPr>
              <a:t>Mevzuat </a:t>
            </a:r>
          </a:p>
          <a:p>
            <a:pPr>
              <a:lnSpc>
                <a:spcPct val="150000"/>
              </a:lnSpc>
            </a:pPr>
            <a:r>
              <a:rPr lang="tr-TR" sz="2131" b="1" dirty="0">
                <a:solidFill>
                  <a:srgbClr val="333F50"/>
                </a:solidFill>
                <a:latin typeface="Roboto"/>
              </a:rPr>
              <a:t>Afet sigortası</a:t>
            </a:r>
          </a:p>
          <a:p>
            <a:pPr>
              <a:lnSpc>
                <a:spcPct val="150000"/>
              </a:lnSpc>
            </a:pPr>
            <a:r>
              <a:rPr lang="tr-TR" sz="2131" b="1" dirty="0">
                <a:solidFill>
                  <a:srgbClr val="333F50"/>
                </a:solidFill>
                <a:latin typeface="Roboto"/>
              </a:rPr>
              <a:t>Kentsel dönüşüm</a:t>
            </a:r>
          </a:p>
          <a:p>
            <a:pPr>
              <a:lnSpc>
                <a:spcPct val="150000"/>
              </a:lnSpc>
            </a:pPr>
            <a:r>
              <a:rPr lang="tr-TR" sz="2131" b="1" dirty="0">
                <a:solidFill>
                  <a:srgbClr val="333F50"/>
                </a:solidFill>
                <a:latin typeface="Roboto"/>
              </a:rPr>
              <a:t>Kamu binalarının güvenliği</a:t>
            </a:r>
          </a:p>
        </p:txBody>
      </p:sp>
      <p:sp>
        <p:nvSpPr>
          <p:cNvPr id="53" name="Dikdörtgen 52">
            <a:extLst>
              <a:ext uri="{FF2B5EF4-FFF2-40B4-BE49-F238E27FC236}">
                <a16:creationId xmlns:a16="http://schemas.microsoft.com/office/drawing/2014/main" id="{144E7981-9113-43BA-90F7-50A878090363}"/>
              </a:ext>
            </a:extLst>
          </p:cNvPr>
          <p:cNvSpPr/>
          <p:nvPr/>
        </p:nvSpPr>
        <p:spPr>
          <a:xfrm>
            <a:off x="4619276" y="5274865"/>
            <a:ext cx="2919231" cy="2982804"/>
          </a:xfrm>
          <a:prstGeom prst="rect">
            <a:avLst/>
          </a:prstGeom>
        </p:spPr>
        <p:txBody>
          <a:bodyPr wrap="square">
            <a:spAutoFit/>
          </a:bodyPr>
          <a:lstStyle/>
          <a:p>
            <a:pPr>
              <a:lnSpc>
                <a:spcPct val="150000"/>
              </a:lnSpc>
            </a:pPr>
            <a:r>
              <a:rPr lang="tr-TR" sz="2131" b="1" dirty="0">
                <a:solidFill>
                  <a:srgbClr val="185CA7"/>
                </a:solidFill>
                <a:latin typeface="Roboto"/>
              </a:rPr>
              <a:t>Lojistik depolar</a:t>
            </a:r>
          </a:p>
          <a:p>
            <a:pPr>
              <a:lnSpc>
                <a:spcPct val="150000"/>
              </a:lnSpc>
            </a:pPr>
            <a:r>
              <a:rPr lang="tr-TR" sz="2131" b="1" dirty="0">
                <a:solidFill>
                  <a:srgbClr val="185CA7"/>
                </a:solidFill>
                <a:latin typeface="Roboto"/>
              </a:rPr>
              <a:t>Toplanma alanları</a:t>
            </a:r>
          </a:p>
          <a:p>
            <a:pPr>
              <a:lnSpc>
                <a:spcPct val="150000"/>
              </a:lnSpc>
            </a:pPr>
            <a:r>
              <a:rPr lang="tr-TR" sz="2131" b="1" dirty="0">
                <a:solidFill>
                  <a:srgbClr val="185CA7"/>
                </a:solidFill>
                <a:latin typeface="Roboto"/>
              </a:rPr>
              <a:t>Tahliye/tatbikat</a:t>
            </a:r>
          </a:p>
          <a:p>
            <a:pPr>
              <a:lnSpc>
                <a:spcPct val="150000"/>
              </a:lnSpc>
            </a:pPr>
            <a:r>
              <a:rPr lang="tr-TR" sz="2131" b="1" dirty="0">
                <a:solidFill>
                  <a:srgbClr val="185CA7"/>
                </a:solidFill>
                <a:latin typeface="Roboto"/>
              </a:rPr>
              <a:t>Gönüllülük</a:t>
            </a:r>
          </a:p>
          <a:p>
            <a:pPr>
              <a:lnSpc>
                <a:spcPct val="150000"/>
              </a:lnSpc>
            </a:pPr>
            <a:r>
              <a:rPr lang="tr-TR" sz="2131" b="1" dirty="0">
                <a:solidFill>
                  <a:srgbClr val="185CA7"/>
                </a:solidFill>
                <a:latin typeface="Roboto"/>
              </a:rPr>
              <a:t>İkaz ve alarm</a:t>
            </a:r>
          </a:p>
          <a:p>
            <a:pPr>
              <a:lnSpc>
                <a:spcPct val="150000"/>
              </a:lnSpc>
            </a:pPr>
            <a:r>
              <a:rPr lang="tr-TR" sz="2131" b="1" dirty="0">
                <a:solidFill>
                  <a:srgbClr val="185CA7"/>
                </a:solidFill>
                <a:latin typeface="Roboto"/>
              </a:rPr>
              <a:t>İncinebilir gruplar</a:t>
            </a:r>
          </a:p>
        </p:txBody>
      </p:sp>
      <p:sp>
        <p:nvSpPr>
          <p:cNvPr id="54" name="Dikdörtgen 53">
            <a:extLst>
              <a:ext uri="{FF2B5EF4-FFF2-40B4-BE49-F238E27FC236}">
                <a16:creationId xmlns:a16="http://schemas.microsoft.com/office/drawing/2014/main" id="{1E90A10C-653D-419D-8089-C4559BF65AFC}"/>
              </a:ext>
            </a:extLst>
          </p:cNvPr>
          <p:cNvSpPr/>
          <p:nvPr/>
        </p:nvSpPr>
        <p:spPr>
          <a:xfrm>
            <a:off x="7438538" y="5274866"/>
            <a:ext cx="2151509" cy="2490938"/>
          </a:xfrm>
          <a:prstGeom prst="rect">
            <a:avLst/>
          </a:prstGeom>
        </p:spPr>
        <p:txBody>
          <a:bodyPr wrap="square">
            <a:spAutoFit/>
          </a:bodyPr>
          <a:lstStyle/>
          <a:p>
            <a:pPr>
              <a:lnSpc>
                <a:spcPct val="150000"/>
              </a:lnSpc>
            </a:pPr>
            <a:r>
              <a:rPr lang="tr-TR" sz="2131" b="1" dirty="0">
                <a:solidFill>
                  <a:srgbClr val="C00000"/>
                </a:solidFill>
                <a:latin typeface="Roboto"/>
              </a:rPr>
              <a:t>Koordinasyon</a:t>
            </a:r>
          </a:p>
          <a:p>
            <a:pPr>
              <a:lnSpc>
                <a:spcPct val="150000"/>
              </a:lnSpc>
            </a:pPr>
            <a:r>
              <a:rPr lang="tr-TR" sz="2131" b="1" dirty="0">
                <a:solidFill>
                  <a:srgbClr val="C00000"/>
                </a:solidFill>
                <a:latin typeface="Roboto"/>
              </a:rPr>
              <a:t>Arama</a:t>
            </a:r>
          </a:p>
          <a:p>
            <a:pPr>
              <a:lnSpc>
                <a:spcPct val="150000"/>
              </a:lnSpc>
            </a:pPr>
            <a:r>
              <a:rPr lang="tr-TR" sz="2131" b="1" dirty="0">
                <a:solidFill>
                  <a:srgbClr val="C00000"/>
                </a:solidFill>
                <a:latin typeface="Roboto"/>
              </a:rPr>
              <a:t>Kurtarma</a:t>
            </a:r>
          </a:p>
          <a:p>
            <a:pPr>
              <a:lnSpc>
                <a:spcPct val="150000"/>
              </a:lnSpc>
            </a:pPr>
            <a:r>
              <a:rPr lang="tr-TR" sz="2131" b="1" dirty="0">
                <a:solidFill>
                  <a:srgbClr val="C00000"/>
                </a:solidFill>
                <a:latin typeface="Roboto"/>
              </a:rPr>
              <a:t>İlk yardım</a:t>
            </a:r>
          </a:p>
          <a:p>
            <a:pPr>
              <a:lnSpc>
                <a:spcPct val="150000"/>
              </a:lnSpc>
            </a:pPr>
            <a:r>
              <a:rPr lang="tr-TR" sz="2131" b="1" dirty="0">
                <a:solidFill>
                  <a:srgbClr val="C00000"/>
                </a:solidFill>
                <a:latin typeface="Roboto"/>
              </a:rPr>
              <a:t>İtfaiye</a:t>
            </a:r>
          </a:p>
        </p:txBody>
      </p:sp>
      <p:sp>
        <p:nvSpPr>
          <p:cNvPr id="55" name="Dikdörtgen 54">
            <a:extLst>
              <a:ext uri="{FF2B5EF4-FFF2-40B4-BE49-F238E27FC236}">
                <a16:creationId xmlns:a16="http://schemas.microsoft.com/office/drawing/2014/main" id="{D7B9D0DA-9C95-470B-8827-CA79EF3A579C}"/>
              </a:ext>
            </a:extLst>
          </p:cNvPr>
          <p:cNvSpPr/>
          <p:nvPr/>
        </p:nvSpPr>
        <p:spPr>
          <a:xfrm>
            <a:off x="9749305" y="5274865"/>
            <a:ext cx="3309296" cy="3474669"/>
          </a:xfrm>
          <a:prstGeom prst="rect">
            <a:avLst/>
          </a:prstGeom>
        </p:spPr>
        <p:txBody>
          <a:bodyPr wrap="square">
            <a:spAutoFit/>
          </a:bodyPr>
          <a:lstStyle/>
          <a:p>
            <a:pPr>
              <a:lnSpc>
                <a:spcPct val="150000"/>
              </a:lnSpc>
            </a:pPr>
            <a:r>
              <a:rPr lang="tr-TR" sz="2131" b="1" dirty="0">
                <a:solidFill>
                  <a:srgbClr val="548235"/>
                </a:solidFill>
                <a:latin typeface="Roboto"/>
              </a:rPr>
              <a:t>Barınma alanları</a:t>
            </a:r>
          </a:p>
          <a:p>
            <a:pPr>
              <a:lnSpc>
                <a:spcPct val="150000"/>
              </a:lnSpc>
            </a:pPr>
            <a:r>
              <a:rPr lang="tr-TR" sz="2131" b="1" dirty="0">
                <a:solidFill>
                  <a:srgbClr val="548235"/>
                </a:solidFill>
                <a:latin typeface="Roboto"/>
              </a:rPr>
              <a:t>Psikososyal destek</a:t>
            </a:r>
          </a:p>
          <a:p>
            <a:pPr>
              <a:lnSpc>
                <a:spcPct val="150000"/>
              </a:lnSpc>
            </a:pPr>
            <a:r>
              <a:rPr lang="tr-TR" sz="2131" b="1" dirty="0">
                <a:solidFill>
                  <a:srgbClr val="548235"/>
                </a:solidFill>
                <a:latin typeface="Roboto"/>
              </a:rPr>
              <a:t>Hasar tespit</a:t>
            </a:r>
          </a:p>
          <a:p>
            <a:pPr>
              <a:lnSpc>
                <a:spcPct val="150000"/>
              </a:lnSpc>
            </a:pPr>
            <a:r>
              <a:rPr lang="tr-TR" sz="2131" b="1" dirty="0">
                <a:solidFill>
                  <a:srgbClr val="548235"/>
                </a:solidFill>
                <a:latin typeface="Roboto"/>
              </a:rPr>
              <a:t>Hak sahipliği</a:t>
            </a:r>
          </a:p>
          <a:p>
            <a:pPr>
              <a:lnSpc>
                <a:spcPct val="150000"/>
              </a:lnSpc>
            </a:pPr>
            <a:r>
              <a:rPr lang="tr-TR" sz="2131" b="1" dirty="0">
                <a:solidFill>
                  <a:srgbClr val="548235"/>
                </a:solidFill>
                <a:latin typeface="Roboto"/>
              </a:rPr>
              <a:t>Yer tespiti</a:t>
            </a:r>
          </a:p>
          <a:p>
            <a:pPr>
              <a:lnSpc>
                <a:spcPct val="150000"/>
              </a:lnSpc>
            </a:pPr>
            <a:r>
              <a:rPr lang="tr-TR" sz="2131" b="1" dirty="0">
                <a:solidFill>
                  <a:srgbClr val="548235"/>
                </a:solidFill>
                <a:latin typeface="Roboto"/>
              </a:rPr>
              <a:t>Kalıcı konutlar</a:t>
            </a:r>
          </a:p>
          <a:p>
            <a:pPr>
              <a:lnSpc>
                <a:spcPct val="150000"/>
              </a:lnSpc>
            </a:pPr>
            <a:r>
              <a:rPr lang="tr-TR" sz="2131" b="1" dirty="0">
                <a:solidFill>
                  <a:srgbClr val="548235"/>
                </a:solidFill>
                <a:latin typeface="Roboto"/>
              </a:rPr>
              <a:t>Mali destek</a:t>
            </a:r>
            <a:endParaRPr lang="tr-TR" sz="2131" b="1" dirty="0">
              <a:solidFill>
                <a:srgbClr val="C55A11"/>
              </a:solidFill>
              <a:latin typeface="Roboto"/>
            </a:endParaRPr>
          </a:p>
        </p:txBody>
      </p:sp>
      <p:sp>
        <p:nvSpPr>
          <p:cNvPr id="56" name="Dikdörtgen 55">
            <a:extLst>
              <a:ext uri="{FF2B5EF4-FFF2-40B4-BE49-F238E27FC236}">
                <a16:creationId xmlns:a16="http://schemas.microsoft.com/office/drawing/2014/main" id="{992665BC-530F-4F0D-A8FB-937A287B1E93}"/>
              </a:ext>
            </a:extLst>
          </p:cNvPr>
          <p:cNvSpPr/>
          <p:nvPr/>
        </p:nvSpPr>
        <p:spPr>
          <a:xfrm>
            <a:off x="2747525" y="1483836"/>
            <a:ext cx="11819247" cy="654475"/>
          </a:xfrm>
          <a:prstGeom prst="rect">
            <a:avLst/>
          </a:prstGeom>
        </p:spPr>
        <p:txBody>
          <a:bodyPr wrap="square">
            <a:spAutoFit/>
          </a:bodyPr>
          <a:lstStyle/>
          <a:p>
            <a:pPr algn="ctr"/>
            <a:r>
              <a:rPr lang="tr-TR" sz="3653" b="1" dirty="0">
                <a:solidFill>
                  <a:srgbClr val="C00000"/>
                </a:solidFill>
                <a:latin typeface="Roboto"/>
              </a:rPr>
              <a:t>Kriz Yönetiminden Risk Yönetimine</a:t>
            </a:r>
          </a:p>
        </p:txBody>
      </p:sp>
      <p:sp>
        <p:nvSpPr>
          <p:cNvPr id="61" name="Dikdörtgen 60">
            <a:extLst>
              <a:ext uri="{FF2B5EF4-FFF2-40B4-BE49-F238E27FC236}">
                <a16:creationId xmlns:a16="http://schemas.microsoft.com/office/drawing/2014/main" id="{0C08B4C6-0740-47BE-B254-E9068339BF0D}"/>
              </a:ext>
            </a:extLst>
          </p:cNvPr>
          <p:cNvSpPr/>
          <p:nvPr/>
        </p:nvSpPr>
        <p:spPr>
          <a:xfrm>
            <a:off x="161395" y="157545"/>
            <a:ext cx="12641255" cy="584775"/>
          </a:xfrm>
          <a:prstGeom prst="rect">
            <a:avLst/>
          </a:prstGeom>
        </p:spPr>
        <p:txBody>
          <a:bodyPr wrap="square">
            <a:spAutoFit/>
          </a:bodyPr>
          <a:lstStyle/>
          <a:p>
            <a:r>
              <a:rPr lang="tr-TR" sz="3200" b="1" dirty="0">
                <a:solidFill>
                  <a:srgbClr val="FFC000"/>
                </a:solidFill>
                <a:effectLst>
                  <a:outerShdw blurRad="38100" dist="38100" dir="2700000" algn="tl">
                    <a:srgbClr val="000000">
                      <a:alpha val="43137"/>
                    </a:srgbClr>
                  </a:outerShdw>
                </a:effectLst>
              </a:rPr>
              <a:t>AFET YÖNETİMİNDE DÖNÜŞÜM</a:t>
            </a:r>
          </a:p>
        </p:txBody>
      </p:sp>
    </p:spTree>
    <p:extLst>
      <p:ext uri="{BB962C8B-B14F-4D97-AF65-F5344CB8AC3E}">
        <p14:creationId xmlns:p14="http://schemas.microsoft.com/office/powerpoint/2010/main" val="378315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wipe(up)">
                                      <p:cBhvr>
                                        <p:cTn id="13" dur="1000"/>
                                        <p:tgtEl>
                                          <p:spTgt spid="52"/>
                                        </p:tgtEl>
                                      </p:cBhvr>
                                    </p:animEffect>
                                  </p:childTnLst>
                                </p:cTn>
                              </p:par>
                            </p:childTnLst>
                          </p:cTn>
                        </p:par>
                        <p:par>
                          <p:cTn id="14" fill="hold">
                            <p:stCondLst>
                              <p:cond delay="2000"/>
                            </p:stCondLst>
                            <p:childTnLst>
                              <p:par>
                                <p:cTn id="15" presetID="22" presetClass="entr" presetSubtype="1"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up)">
                                      <p:cBhvr>
                                        <p:cTn id="17" dur="1000"/>
                                        <p:tgtEl>
                                          <p:spTgt spid="53"/>
                                        </p:tgtEl>
                                      </p:cBhvr>
                                    </p:animEffect>
                                  </p:childTnLst>
                                </p:cTn>
                              </p:par>
                            </p:childTnLst>
                          </p:cTn>
                        </p:par>
                        <p:par>
                          <p:cTn id="18" fill="hold">
                            <p:stCondLst>
                              <p:cond delay="3000"/>
                            </p:stCondLst>
                            <p:childTnLst>
                              <p:par>
                                <p:cTn id="19" presetID="22" presetClass="entr" presetSubtype="1" fill="hold" grpId="0" nodeType="after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wipe(up)">
                                      <p:cBhvr>
                                        <p:cTn id="21" dur="1000"/>
                                        <p:tgtEl>
                                          <p:spTgt spid="54"/>
                                        </p:tgtEl>
                                      </p:cBhvr>
                                    </p:animEffect>
                                  </p:childTnLst>
                                </p:cTn>
                              </p:par>
                            </p:childTnLst>
                          </p:cTn>
                        </p:par>
                        <p:par>
                          <p:cTn id="22" fill="hold">
                            <p:stCondLst>
                              <p:cond delay="4000"/>
                            </p:stCondLst>
                            <p:childTnLst>
                              <p:par>
                                <p:cTn id="23" presetID="22" presetClass="entr" presetSubtype="1" fill="hold" grpId="0" nodeType="after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wipe(up)">
                                      <p:cBhvr>
                                        <p:cTn id="25"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Resim 22">
            <a:extLst>
              <a:ext uri="{FF2B5EF4-FFF2-40B4-BE49-F238E27FC236}">
                <a16:creationId xmlns:a16="http://schemas.microsoft.com/office/drawing/2014/main" id="{6C863BA3-94A5-4BE2-BEA5-E6F3332793D4}"/>
              </a:ext>
            </a:extLst>
          </p:cNvPr>
          <p:cNvPicPr>
            <a:picLocks noChangeAspect="1"/>
          </p:cNvPicPr>
          <p:nvPr/>
        </p:nvPicPr>
        <p:blipFill>
          <a:blip r:embed="rId2"/>
          <a:stretch>
            <a:fillRect/>
          </a:stretch>
        </p:blipFill>
        <p:spPr>
          <a:xfrm>
            <a:off x="5634478" y="3159857"/>
            <a:ext cx="5234021" cy="4327716"/>
          </a:xfrm>
          <a:prstGeom prst="rect">
            <a:avLst/>
          </a:prstGeom>
        </p:spPr>
      </p:pic>
      <p:pic>
        <p:nvPicPr>
          <p:cNvPr id="25" name="Resim 24">
            <a:extLst>
              <a:ext uri="{FF2B5EF4-FFF2-40B4-BE49-F238E27FC236}">
                <a16:creationId xmlns:a16="http://schemas.microsoft.com/office/drawing/2014/main" id="{2DBAB7CD-7C0C-4191-9FC5-7CA45CD4A6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91051" y="5042837"/>
            <a:ext cx="832823" cy="826337"/>
          </a:xfrm>
          <a:prstGeom prst="rect">
            <a:avLst/>
          </a:prstGeom>
        </p:spPr>
      </p:pic>
      <p:sp>
        <p:nvSpPr>
          <p:cNvPr id="42" name="Metin kutusu 41"/>
          <p:cNvSpPr txBox="1"/>
          <p:nvPr/>
        </p:nvSpPr>
        <p:spPr>
          <a:xfrm>
            <a:off x="11508636" y="5401206"/>
            <a:ext cx="5959158" cy="2668936"/>
          </a:xfrm>
          <a:prstGeom prst="rect">
            <a:avLst/>
          </a:prstGeom>
          <a:noFill/>
        </p:spPr>
        <p:txBody>
          <a:bodyPr wrap="square" rtlCol="0">
            <a:spAutoFit/>
          </a:bodyPr>
          <a:lstStyle/>
          <a:p>
            <a:pPr algn="ctr"/>
            <a:r>
              <a:rPr lang="tr-TR" sz="3044" b="1" dirty="0">
                <a:solidFill>
                  <a:srgbClr val="02375A"/>
                </a:solidFill>
              </a:rPr>
              <a:t>Afet risk azaltma çalışmalarına harcanan </a:t>
            </a:r>
            <a:r>
              <a:rPr lang="tr-TR" sz="3044" b="1" dirty="0">
                <a:solidFill>
                  <a:srgbClr val="C00000"/>
                </a:solidFill>
              </a:rPr>
              <a:t>1 birim </a:t>
            </a:r>
            <a:r>
              <a:rPr lang="tr-TR" sz="3044" b="1" dirty="0">
                <a:solidFill>
                  <a:srgbClr val="02375A"/>
                </a:solidFill>
              </a:rPr>
              <a:t>afet müdahaleye kullanılacak </a:t>
            </a:r>
            <a:r>
              <a:rPr lang="tr-TR" sz="3044" b="1" dirty="0">
                <a:solidFill>
                  <a:srgbClr val="C00000"/>
                </a:solidFill>
              </a:rPr>
              <a:t>15 birime </a:t>
            </a:r>
            <a:r>
              <a:rPr lang="tr-TR" sz="3044" b="1" dirty="0">
                <a:solidFill>
                  <a:srgbClr val="02375A"/>
                </a:solidFill>
              </a:rPr>
              <a:t>karşılık gelmektedir.</a:t>
            </a:r>
            <a:endParaRPr lang="tr-TR" sz="2436" b="1" dirty="0">
              <a:solidFill>
                <a:srgbClr val="02375A"/>
              </a:solidFill>
            </a:endParaRPr>
          </a:p>
          <a:p>
            <a:pPr algn="ctr"/>
            <a:endParaRPr lang="tr-TR" sz="2436" b="1" dirty="0">
              <a:solidFill>
                <a:srgbClr val="02375A"/>
              </a:solidFill>
            </a:endParaRPr>
          </a:p>
          <a:p>
            <a:pPr algn="r"/>
            <a:endParaRPr lang="tr-TR" sz="2131" dirty="0">
              <a:solidFill>
                <a:srgbClr val="02375A"/>
              </a:solidFill>
            </a:endParaRPr>
          </a:p>
        </p:txBody>
      </p:sp>
      <p:pic>
        <p:nvPicPr>
          <p:cNvPr id="2" name="Resim 1"/>
          <p:cNvPicPr>
            <a:picLocks noChangeAspect="1"/>
          </p:cNvPicPr>
          <p:nvPr/>
        </p:nvPicPr>
        <p:blipFill rotWithShape="1">
          <a:blip r:embed="rId4" cstate="email">
            <a:extLst>
              <a:ext uri="{28A0092B-C50C-407E-A947-70E740481C1C}">
                <a14:useLocalDpi xmlns:a14="http://schemas.microsoft.com/office/drawing/2010/main"/>
              </a:ext>
            </a:extLst>
          </a:blip>
          <a:srcRect l="3832" t="6485" r="3981" b="11200"/>
          <a:stretch/>
        </p:blipFill>
        <p:spPr>
          <a:xfrm>
            <a:off x="11606177" y="1952150"/>
            <a:ext cx="5764079" cy="28157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Frame 3">
            <a:extLst>
              <a:ext uri="{FF2B5EF4-FFF2-40B4-BE49-F238E27FC236}">
                <a16:creationId xmlns:a16="http://schemas.microsoft.com/office/drawing/2014/main" id="{DA234026-825C-094E-9572-E2609B960704}"/>
              </a:ext>
            </a:extLst>
          </p:cNvPr>
          <p:cNvSpPr/>
          <p:nvPr/>
        </p:nvSpPr>
        <p:spPr>
          <a:xfrm>
            <a:off x="11162969" y="1647442"/>
            <a:ext cx="6568123" cy="6471088"/>
          </a:xfrm>
          <a:prstGeom prst="frame">
            <a:avLst>
              <a:gd name="adj1" fmla="val 844"/>
            </a:avLst>
          </a:prstGeom>
          <a:solidFill>
            <a:srgbClr val="EE0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40">
              <a:solidFill>
                <a:schemeClr val="tx1"/>
              </a:solidFill>
            </a:endParaRPr>
          </a:p>
        </p:txBody>
      </p:sp>
      <p:sp>
        <p:nvSpPr>
          <p:cNvPr id="19" name="Freeform: Shape 6">
            <a:extLst>
              <a:ext uri="{FF2B5EF4-FFF2-40B4-BE49-F238E27FC236}">
                <a16:creationId xmlns:a16="http://schemas.microsoft.com/office/drawing/2014/main" id="{2E64DD81-9D61-A049-9445-FED5848DB83C}"/>
              </a:ext>
            </a:extLst>
          </p:cNvPr>
          <p:cNvSpPr/>
          <p:nvPr/>
        </p:nvSpPr>
        <p:spPr>
          <a:xfrm>
            <a:off x="11393853" y="4999157"/>
            <a:ext cx="619803" cy="487502"/>
          </a:xfrm>
          <a:custGeom>
            <a:avLst/>
            <a:gdLst/>
            <a:ahLst/>
            <a:cxnLst/>
            <a:rect l="l" t="t" r="r" b="b"/>
            <a:pathLst>
              <a:path w="460177" h="361950">
                <a:moveTo>
                  <a:pt x="427435" y="0"/>
                </a:moveTo>
                <a:lnTo>
                  <a:pt x="460177" y="69056"/>
                </a:lnTo>
                <a:cubicBezTo>
                  <a:pt x="426839" y="80169"/>
                  <a:pt x="402928" y="95647"/>
                  <a:pt x="388442" y="115491"/>
                </a:cubicBezTo>
                <a:cubicBezTo>
                  <a:pt x="373956" y="135335"/>
                  <a:pt x="366316" y="161727"/>
                  <a:pt x="365522" y="194667"/>
                </a:cubicBezTo>
                <a:lnTo>
                  <a:pt x="446485" y="194667"/>
                </a:lnTo>
                <a:lnTo>
                  <a:pt x="446485" y="361950"/>
                </a:lnTo>
                <a:lnTo>
                  <a:pt x="279202" y="361950"/>
                </a:lnTo>
                <a:lnTo>
                  <a:pt x="279202" y="242292"/>
                </a:lnTo>
                <a:cubicBezTo>
                  <a:pt x="279202" y="193477"/>
                  <a:pt x="283468" y="155178"/>
                  <a:pt x="292001" y="127397"/>
                </a:cubicBezTo>
                <a:cubicBezTo>
                  <a:pt x="300534" y="99616"/>
                  <a:pt x="316409" y="74613"/>
                  <a:pt x="339626" y="52388"/>
                </a:cubicBezTo>
                <a:cubicBezTo>
                  <a:pt x="362843" y="30163"/>
                  <a:pt x="392113" y="12700"/>
                  <a:pt x="427435" y="0"/>
                </a:cubicBezTo>
                <a:close/>
                <a:moveTo>
                  <a:pt x="148233" y="0"/>
                </a:moveTo>
                <a:lnTo>
                  <a:pt x="180975" y="69056"/>
                </a:lnTo>
                <a:cubicBezTo>
                  <a:pt x="147638" y="80169"/>
                  <a:pt x="123726" y="95647"/>
                  <a:pt x="109240" y="115491"/>
                </a:cubicBezTo>
                <a:cubicBezTo>
                  <a:pt x="94754" y="135335"/>
                  <a:pt x="87114" y="161727"/>
                  <a:pt x="86321" y="194667"/>
                </a:cubicBezTo>
                <a:lnTo>
                  <a:pt x="167283" y="194667"/>
                </a:lnTo>
                <a:lnTo>
                  <a:pt x="167283" y="361950"/>
                </a:lnTo>
                <a:lnTo>
                  <a:pt x="0" y="361950"/>
                </a:lnTo>
                <a:lnTo>
                  <a:pt x="0" y="242292"/>
                </a:lnTo>
                <a:cubicBezTo>
                  <a:pt x="0" y="193874"/>
                  <a:pt x="4267" y="155674"/>
                  <a:pt x="12800" y="127695"/>
                </a:cubicBezTo>
                <a:cubicBezTo>
                  <a:pt x="21332" y="99715"/>
                  <a:pt x="37108" y="74613"/>
                  <a:pt x="60127" y="52388"/>
                </a:cubicBezTo>
                <a:cubicBezTo>
                  <a:pt x="83146" y="30163"/>
                  <a:pt x="112514" y="12700"/>
                  <a:pt x="148233" y="0"/>
                </a:cubicBezTo>
                <a:close/>
              </a:path>
            </a:pathLst>
          </a:custGeom>
          <a:solidFill>
            <a:srgbClr val="EE0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40"/>
          </a:p>
        </p:txBody>
      </p:sp>
      <p:sp>
        <p:nvSpPr>
          <p:cNvPr id="28" name="Freeform: Shape 11">
            <a:extLst>
              <a:ext uri="{FF2B5EF4-FFF2-40B4-BE49-F238E27FC236}">
                <a16:creationId xmlns:a16="http://schemas.microsoft.com/office/drawing/2014/main" id="{1A218220-7F23-4140-8402-7E8232DAA2D7}"/>
              </a:ext>
            </a:extLst>
          </p:cNvPr>
          <p:cNvSpPr/>
          <p:nvPr/>
        </p:nvSpPr>
        <p:spPr>
          <a:xfrm rot="10800000">
            <a:off x="16600522" y="7095283"/>
            <a:ext cx="619803" cy="487502"/>
          </a:xfrm>
          <a:custGeom>
            <a:avLst/>
            <a:gdLst/>
            <a:ahLst/>
            <a:cxnLst/>
            <a:rect l="l" t="t" r="r" b="b"/>
            <a:pathLst>
              <a:path w="460177" h="361950">
                <a:moveTo>
                  <a:pt x="427435" y="0"/>
                </a:moveTo>
                <a:lnTo>
                  <a:pt x="460177" y="69056"/>
                </a:lnTo>
                <a:cubicBezTo>
                  <a:pt x="426839" y="80169"/>
                  <a:pt x="402928" y="95647"/>
                  <a:pt x="388442" y="115491"/>
                </a:cubicBezTo>
                <a:cubicBezTo>
                  <a:pt x="373956" y="135335"/>
                  <a:pt x="366316" y="161727"/>
                  <a:pt x="365522" y="194667"/>
                </a:cubicBezTo>
                <a:lnTo>
                  <a:pt x="446485" y="194667"/>
                </a:lnTo>
                <a:lnTo>
                  <a:pt x="446485" y="361950"/>
                </a:lnTo>
                <a:lnTo>
                  <a:pt x="279202" y="361950"/>
                </a:lnTo>
                <a:lnTo>
                  <a:pt x="279202" y="242292"/>
                </a:lnTo>
                <a:cubicBezTo>
                  <a:pt x="279202" y="193477"/>
                  <a:pt x="283468" y="155178"/>
                  <a:pt x="292001" y="127397"/>
                </a:cubicBezTo>
                <a:cubicBezTo>
                  <a:pt x="300534" y="99616"/>
                  <a:pt x="316409" y="74613"/>
                  <a:pt x="339626" y="52388"/>
                </a:cubicBezTo>
                <a:cubicBezTo>
                  <a:pt x="362843" y="30163"/>
                  <a:pt x="392113" y="12700"/>
                  <a:pt x="427435" y="0"/>
                </a:cubicBezTo>
                <a:close/>
                <a:moveTo>
                  <a:pt x="148233" y="0"/>
                </a:moveTo>
                <a:lnTo>
                  <a:pt x="180975" y="69056"/>
                </a:lnTo>
                <a:cubicBezTo>
                  <a:pt x="147638" y="80169"/>
                  <a:pt x="123726" y="95647"/>
                  <a:pt x="109240" y="115491"/>
                </a:cubicBezTo>
                <a:cubicBezTo>
                  <a:pt x="94754" y="135335"/>
                  <a:pt x="87114" y="161727"/>
                  <a:pt x="86321" y="194667"/>
                </a:cubicBezTo>
                <a:lnTo>
                  <a:pt x="167283" y="194667"/>
                </a:lnTo>
                <a:lnTo>
                  <a:pt x="167283" y="361950"/>
                </a:lnTo>
                <a:lnTo>
                  <a:pt x="0" y="361950"/>
                </a:lnTo>
                <a:lnTo>
                  <a:pt x="0" y="242292"/>
                </a:lnTo>
                <a:cubicBezTo>
                  <a:pt x="0" y="193874"/>
                  <a:pt x="4267" y="155674"/>
                  <a:pt x="12800" y="127695"/>
                </a:cubicBezTo>
                <a:cubicBezTo>
                  <a:pt x="21332" y="99715"/>
                  <a:pt x="37108" y="74613"/>
                  <a:pt x="60127" y="52388"/>
                </a:cubicBezTo>
                <a:cubicBezTo>
                  <a:pt x="83146" y="30163"/>
                  <a:pt x="112514" y="12700"/>
                  <a:pt x="148233" y="0"/>
                </a:cubicBezTo>
                <a:close/>
              </a:path>
            </a:pathLst>
          </a:custGeom>
          <a:solidFill>
            <a:srgbClr val="EE0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40" dirty="0"/>
          </a:p>
        </p:txBody>
      </p:sp>
      <p:sp>
        <p:nvSpPr>
          <p:cNvPr id="21" name="Dikdörtgen 20">
            <a:extLst>
              <a:ext uri="{FF2B5EF4-FFF2-40B4-BE49-F238E27FC236}">
                <a16:creationId xmlns:a16="http://schemas.microsoft.com/office/drawing/2014/main" id="{DDFC5836-FF79-49DC-844F-E441E72BF12E}"/>
              </a:ext>
            </a:extLst>
          </p:cNvPr>
          <p:cNvSpPr/>
          <p:nvPr/>
        </p:nvSpPr>
        <p:spPr>
          <a:xfrm>
            <a:off x="182509" y="198726"/>
            <a:ext cx="7775919" cy="584775"/>
          </a:xfrm>
          <a:prstGeom prst="rect">
            <a:avLst/>
          </a:prstGeom>
        </p:spPr>
        <p:txBody>
          <a:bodyPr wrap="square">
            <a:spAutoFit/>
          </a:bodyPr>
          <a:lstStyle/>
          <a:p>
            <a:r>
              <a:rPr lang="tr-TR" sz="3200" b="1" dirty="0">
                <a:solidFill>
                  <a:srgbClr val="FFC000"/>
                </a:solidFill>
                <a:effectLst>
                  <a:outerShdw blurRad="38100" dist="38100" dir="2700000" algn="tl">
                    <a:srgbClr val="000000">
                      <a:alpha val="43137"/>
                    </a:srgbClr>
                  </a:outerShdw>
                </a:effectLst>
              </a:rPr>
              <a:t>RİSK AZALTMANIN EKONOMİK ÖNEMİ </a:t>
            </a:r>
          </a:p>
        </p:txBody>
      </p:sp>
      <p:sp>
        <p:nvSpPr>
          <p:cNvPr id="24" name="Metin kutusu 23">
            <a:extLst>
              <a:ext uri="{FF2B5EF4-FFF2-40B4-BE49-F238E27FC236}">
                <a16:creationId xmlns:a16="http://schemas.microsoft.com/office/drawing/2014/main" id="{C1BF2C56-4513-47F1-BE15-896248435EED}"/>
              </a:ext>
            </a:extLst>
          </p:cNvPr>
          <p:cNvSpPr txBox="1"/>
          <p:nvPr/>
        </p:nvSpPr>
        <p:spPr>
          <a:xfrm rot="10800000" flipV="1">
            <a:off x="6169536" y="6571007"/>
            <a:ext cx="1063440" cy="841897"/>
          </a:xfrm>
          <a:prstGeom prst="rect">
            <a:avLst/>
          </a:prstGeom>
          <a:noFill/>
        </p:spPr>
        <p:txBody>
          <a:bodyPr wrap="square" rtlCol="0">
            <a:spAutoFit/>
          </a:bodyPr>
          <a:lstStyle/>
          <a:p>
            <a:r>
              <a:rPr lang="tr-TR" sz="4871" b="1" dirty="0"/>
              <a:t>1</a:t>
            </a:r>
          </a:p>
        </p:txBody>
      </p:sp>
      <p:pic>
        <p:nvPicPr>
          <p:cNvPr id="29" name="Resim 28">
            <a:extLst>
              <a:ext uri="{FF2B5EF4-FFF2-40B4-BE49-F238E27FC236}">
                <a16:creationId xmlns:a16="http://schemas.microsoft.com/office/drawing/2014/main" id="{BB1975C0-2AEC-47F3-9C54-58B04A4C0A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4843" y="5219701"/>
            <a:ext cx="832823" cy="826337"/>
          </a:xfrm>
          <a:prstGeom prst="rect">
            <a:avLst/>
          </a:prstGeom>
        </p:spPr>
      </p:pic>
      <p:sp>
        <p:nvSpPr>
          <p:cNvPr id="30" name="Metin kutusu 29">
            <a:extLst>
              <a:ext uri="{FF2B5EF4-FFF2-40B4-BE49-F238E27FC236}">
                <a16:creationId xmlns:a16="http://schemas.microsoft.com/office/drawing/2014/main" id="{F37270FA-E5AE-48EC-A151-160792F7DD85}"/>
              </a:ext>
            </a:extLst>
          </p:cNvPr>
          <p:cNvSpPr txBox="1"/>
          <p:nvPr/>
        </p:nvSpPr>
        <p:spPr>
          <a:xfrm>
            <a:off x="9391051" y="6495879"/>
            <a:ext cx="1178611" cy="748218"/>
          </a:xfrm>
          <a:prstGeom prst="rect">
            <a:avLst/>
          </a:prstGeom>
          <a:noFill/>
        </p:spPr>
        <p:txBody>
          <a:bodyPr wrap="square" rtlCol="0">
            <a:spAutoFit/>
          </a:bodyPr>
          <a:lstStyle/>
          <a:p>
            <a:r>
              <a:rPr lang="tr-TR" sz="4262" b="1" dirty="0"/>
              <a:t>15</a:t>
            </a:r>
          </a:p>
        </p:txBody>
      </p:sp>
      <p:pic>
        <p:nvPicPr>
          <p:cNvPr id="31" name="Picture 2" descr="Civil Deresi Islah Ediliyor">
            <a:extLst>
              <a:ext uri="{FF2B5EF4-FFF2-40B4-BE49-F238E27FC236}">
                <a16:creationId xmlns:a16="http://schemas.microsoft.com/office/drawing/2014/main" id="{26A9A076-F1F7-4635-8821-D46FB46B2BA6}"/>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579573" y="5169407"/>
            <a:ext cx="4818724" cy="3601010"/>
          </a:xfrm>
          <a:prstGeom prst="rect">
            <a:avLst/>
          </a:prstGeom>
          <a:extLst>
            <a:ext uri="{909E8E84-426E-40DD-AFC4-6F175D3DCCD1}">
              <a14:hiddenFill xmlns:a14="http://schemas.microsoft.com/office/drawing/2010/main">
                <a:solidFill>
                  <a:srgbClr val="FFFFFF"/>
                </a:solidFill>
              </a14:hiddenFill>
            </a:ext>
          </a:extLst>
        </p:spPr>
      </p:pic>
      <p:sp>
        <p:nvSpPr>
          <p:cNvPr id="32" name="Metin kutusu 31">
            <a:extLst>
              <a:ext uri="{FF2B5EF4-FFF2-40B4-BE49-F238E27FC236}">
                <a16:creationId xmlns:a16="http://schemas.microsoft.com/office/drawing/2014/main" id="{8E5904B5-A77A-4554-96CB-32D47AB02B15}"/>
              </a:ext>
            </a:extLst>
          </p:cNvPr>
          <p:cNvSpPr txBox="1"/>
          <p:nvPr/>
        </p:nvSpPr>
        <p:spPr>
          <a:xfrm>
            <a:off x="579572" y="8519592"/>
            <a:ext cx="4760628" cy="250824"/>
          </a:xfrm>
          <a:prstGeom prst="rect">
            <a:avLst/>
          </a:prstGeom>
          <a:solidFill>
            <a:srgbClr val="575756"/>
          </a:solidFill>
        </p:spPr>
        <p:txBody>
          <a:bodyPr wrap="square" lIns="109600" anchor="ctr">
            <a:noAutofit/>
          </a:bodyPr>
          <a:lstStyle/>
          <a:p>
            <a:pPr algn="ctr"/>
            <a:r>
              <a:rPr lang="tr-TR" sz="1827" dirty="0">
                <a:solidFill>
                  <a:schemeClr val="bg1"/>
                </a:solidFill>
                <a:latin typeface="Arial Narrow" panose="020B0606020202030204" pitchFamily="34" charset="0"/>
              </a:rPr>
              <a:t>Ordu/Merkez </a:t>
            </a:r>
            <a:r>
              <a:rPr lang="tr-TR" sz="1827" dirty="0" err="1">
                <a:solidFill>
                  <a:schemeClr val="bg1"/>
                </a:solidFill>
                <a:latin typeface="Arial Narrow" panose="020B0606020202030204" pitchFamily="34" charset="0"/>
              </a:rPr>
              <a:t>Civil</a:t>
            </a:r>
            <a:r>
              <a:rPr lang="tr-TR" sz="1827" dirty="0">
                <a:solidFill>
                  <a:schemeClr val="bg1"/>
                </a:solidFill>
                <a:latin typeface="Arial Narrow" panose="020B0606020202030204" pitchFamily="34" charset="0"/>
              </a:rPr>
              <a:t> Deresi</a:t>
            </a:r>
          </a:p>
        </p:txBody>
      </p:sp>
      <p:pic>
        <p:nvPicPr>
          <p:cNvPr id="33" name="Picture 2" descr="Kaya Düşmesi Islah Çalışmaları Tamamlandı.">
            <a:extLst>
              <a:ext uri="{FF2B5EF4-FFF2-40B4-BE49-F238E27FC236}">
                <a16:creationId xmlns:a16="http://schemas.microsoft.com/office/drawing/2014/main" id="{D67CF481-DA49-4A8E-B66A-CC5274AB547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79572" y="1308470"/>
            <a:ext cx="4823867" cy="3690687"/>
          </a:xfrm>
          <a:prstGeom prst="rect">
            <a:avLst/>
          </a:prstGeom>
          <a:noFill/>
          <a:extLst>
            <a:ext uri="{909E8E84-426E-40DD-AFC4-6F175D3DCCD1}">
              <a14:hiddenFill xmlns:a14="http://schemas.microsoft.com/office/drawing/2010/main">
                <a:solidFill>
                  <a:srgbClr val="FFFFFF"/>
                </a:solidFill>
              </a14:hiddenFill>
            </a:ext>
          </a:extLst>
        </p:spPr>
      </p:pic>
      <p:sp>
        <p:nvSpPr>
          <p:cNvPr id="35" name="Metin kutusu 34">
            <a:extLst>
              <a:ext uri="{FF2B5EF4-FFF2-40B4-BE49-F238E27FC236}">
                <a16:creationId xmlns:a16="http://schemas.microsoft.com/office/drawing/2014/main" id="{B2191617-A23F-4FED-819A-888FBEB4007F}"/>
              </a:ext>
            </a:extLst>
          </p:cNvPr>
          <p:cNvSpPr txBox="1"/>
          <p:nvPr/>
        </p:nvSpPr>
        <p:spPr>
          <a:xfrm>
            <a:off x="581177" y="4739499"/>
            <a:ext cx="4823867" cy="314240"/>
          </a:xfrm>
          <a:prstGeom prst="rect">
            <a:avLst/>
          </a:prstGeom>
          <a:solidFill>
            <a:srgbClr val="575756"/>
          </a:solidFill>
        </p:spPr>
        <p:txBody>
          <a:bodyPr wrap="square" lIns="109600" anchor="ctr">
            <a:noAutofit/>
          </a:bodyPr>
          <a:lstStyle/>
          <a:p>
            <a:pPr algn="ctr"/>
            <a:r>
              <a:rPr lang="tr-TR" sz="1827" dirty="0">
                <a:solidFill>
                  <a:schemeClr val="bg1"/>
                </a:solidFill>
                <a:latin typeface="Arial Narrow" panose="020B0606020202030204" pitchFamily="34" charset="0"/>
              </a:rPr>
              <a:t>Kahramanmaraş/Kaya düşmesi</a:t>
            </a:r>
          </a:p>
        </p:txBody>
      </p:sp>
    </p:spTree>
    <p:extLst>
      <p:ext uri="{BB962C8B-B14F-4D97-AF65-F5344CB8AC3E}">
        <p14:creationId xmlns:p14="http://schemas.microsoft.com/office/powerpoint/2010/main" val="812478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Resim 13">
            <a:extLst>
              <a:ext uri="{FF2B5EF4-FFF2-40B4-BE49-F238E27FC236}">
                <a16:creationId xmlns:a16="http://schemas.microsoft.com/office/drawing/2014/main" id="{66CB76E3-1D3F-314E-BE84-ED5855AE247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493637" y="5722572"/>
            <a:ext cx="2121762" cy="2896287"/>
          </a:xfrm>
          <a:prstGeom prst="rect">
            <a:avLst/>
          </a:prstGeom>
        </p:spPr>
      </p:pic>
      <p:pic>
        <p:nvPicPr>
          <p:cNvPr id="17" name="Resim 16">
            <a:extLst>
              <a:ext uri="{FF2B5EF4-FFF2-40B4-BE49-F238E27FC236}">
                <a16:creationId xmlns:a16="http://schemas.microsoft.com/office/drawing/2014/main" id="{96918D8B-2D9C-064C-A4B4-839982620E8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179928" y="5722571"/>
            <a:ext cx="2225571" cy="2896288"/>
          </a:xfrm>
          <a:prstGeom prst="rect">
            <a:avLst/>
          </a:prstGeom>
        </p:spPr>
      </p:pic>
      <p:pic>
        <p:nvPicPr>
          <p:cNvPr id="18" name="Resim 17">
            <a:extLst>
              <a:ext uri="{FF2B5EF4-FFF2-40B4-BE49-F238E27FC236}">
                <a16:creationId xmlns:a16="http://schemas.microsoft.com/office/drawing/2014/main" id="{94C1DFD0-03D9-E54E-A9ED-F818B4F7E5D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64607" y="5719180"/>
            <a:ext cx="2206648" cy="2896290"/>
          </a:xfrm>
          <a:prstGeom prst="rect">
            <a:avLst/>
          </a:prstGeom>
        </p:spPr>
      </p:pic>
      <p:pic>
        <p:nvPicPr>
          <p:cNvPr id="6" name="Resim 5">
            <a:extLst>
              <a:ext uri="{FF2B5EF4-FFF2-40B4-BE49-F238E27FC236}">
                <a16:creationId xmlns:a16="http://schemas.microsoft.com/office/drawing/2014/main" id="{C3373AF2-4C48-744F-8EE2-F2E6FFE15F1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0631" y="1418217"/>
            <a:ext cx="5622317" cy="8024576"/>
          </a:xfrm>
          <a:prstGeom prst="rect">
            <a:avLst/>
          </a:prstGeom>
        </p:spPr>
      </p:pic>
      <p:pic>
        <p:nvPicPr>
          <p:cNvPr id="21" name="Resim 20">
            <a:extLst>
              <a:ext uri="{FF2B5EF4-FFF2-40B4-BE49-F238E27FC236}">
                <a16:creationId xmlns:a16="http://schemas.microsoft.com/office/drawing/2014/main" id="{4F0024EE-4032-954A-BA6C-00B25B9A516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010203" y="1817655"/>
            <a:ext cx="2605197" cy="3768642"/>
          </a:xfrm>
          <a:prstGeom prst="rect">
            <a:avLst/>
          </a:prstGeom>
        </p:spPr>
      </p:pic>
      <p:pic>
        <p:nvPicPr>
          <p:cNvPr id="3" name="Resim 2">
            <a:extLst>
              <a:ext uri="{FF2B5EF4-FFF2-40B4-BE49-F238E27FC236}">
                <a16:creationId xmlns:a16="http://schemas.microsoft.com/office/drawing/2014/main" id="{D4EBECCD-705B-1845-B860-CEAD135A428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012924" y="5719180"/>
            <a:ext cx="2025336" cy="2896290"/>
          </a:xfrm>
          <a:prstGeom prst="rect">
            <a:avLst/>
          </a:prstGeom>
        </p:spPr>
      </p:pic>
      <p:sp>
        <p:nvSpPr>
          <p:cNvPr id="19" name="Dikdörtgen 18">
            <a:extLst>
              <a:ext uri="{FF2B5EF4-FFF2-40B4-BE49-F238E27FC236}">
                <a16:creationId xmlns:a16="http://schemas.microsoft.com/office/drawing/2014/main" id="{E8CBE7FC-09DB-43B0-BB9C-A0A02412EFF8}"/>
              </a:ext>
            </a:extLst>
          </p:cNvPr>
          <p:cNvSpPr/>
          <p:nvPr/>
        </p:nvSpPr>
        <p:spPr>
          <a:xfrm>
            <a:off x="156084" y="205854"/>
            <a:ext cx="12641255" cy="584775"/>
          </a:xfrm>
          <a:prstGeom prst="rect">
            <a:avLst/>
          </a:prstGeom>
        </p:spPr>
        <p:txBody>
          <a:bodyPr wrap="square">
            <a:spAutoFit/>
          </a:bodyPr>
          <a:lstStyle/>
          <a:p>
            <a:r>
              <a:rPr lang="tr-TR" sz="3200" b="1" dirty="0">
                <a:solidFill>
                  <a:srgbClr val="FFC000"/>
                </a:solidFill>
                <a:effectLst>
                  <a:outerShdw blurRad="38100" dist="38100" dir="2700000" algn="tl">
                    <a:srgbClr val="000000">
                      <a:alpha val="43137"/>
                    </a:srgbClr>
                  </a:outerShdw>
                </a:effectLst>
              </a:rPr>
              <a:t>SENDAİ AFET RİSK AZALTMA ÇERÇEVE</a:t>
            </a:r>
          </a:p>
        </p:txBody>
      </p:sp>
      <p:pic>
        <p:nvPicPr>
          <p:cNvPr id="23" name="Resim 22">
            <a:extLst>
              <a:ext uri="{FF2B5EF4-FFF2-40B4-BE49-F238E27FC236}">
                <a16:creationId xmlns:a16="http://schemas.microsoft.com/office/drawing/2014/main" id="{A4A51986-6753-42DB-B5A0-E8F4CAB98D3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70539" y="1814264"/>
            <a:ext cx="6074231" cy="3772033"/>
          </a:xfrm>
          <a:prstGeom prst="rect">
            <a:avLst/>
          </a:prstGeom>
        </p:spPr>
      </p:pic>
    </p:spTree>
    <p:extLst>
      <p:ext uri="{BB962C8B-B14F-4D97-AF65-F5344CB8AC3E}">
        <p14:creationId xmlns:p14="http://schemas.microsoft.com/office/powerpoint/2010/main" val="802849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B0FBFDCC-2B35-1641-A310-D74914026AC7}"/>
              </a:ext>
            </a:extLst>
          </p:cNvPr>
          <p:cNvSpPr txBox="1"/>
          <p:nvPr/>
        </p:nvSpPr>
        <p:spPr>
          <a:xfrm>
            <a:off x="704131" y="2958963"/>
            <a:ext cx="5084157" cy="4215193"/>
          </a:xfrm>
          <a:prstGeom prst="rect">
            <a:avLst/>
          </a:prstGeom>
          <a:noFill/>
        </p:spPr>
        <p:txBody>
          <a:bodyPr wrap="square" rtlCol="0">
            <a:spAutoFit/>
          </a:bodyPr>
          <a:lstStyle/>
          <a:p>
            <a:pPr algn="just"/>
            <a:r>
              <a:rPr lang="tr-TR" sz="6089" b="1" dirty="0">
                <a:solidFill>
                  <a:srgbClr val="FF0000"/>
                </a:solidFill>
                <a:latin typeface="Roboto"/>
              </a:rPr>
              <a:t>4 öncelik</a:t>
            </a:r>
          </a:p>
          <a:p>
            <a:pPr algn="just"/>
            <a:r>
              <a:rPr lang="tr-TR" sz="7307" b="1" dirty="0">
                <a:latin typeface="Roboto"/>
              </a:rPr>
              <a:t> </a:t>
            </a:r>
          </a:p>
          <a:p>
            <a:pPr algn="just"/>
            <a:r>
              <a:rPr lang="tr-TR" sz="6089" b="1" dirty="0">
                <a:solidFill>
                  <a:srgbClr val="FF0000"/>
                </a:solidFill>
                <a:latin typeface="Roboto"/>
              </a:rPr>
              <a:t>7 hedef </a:t>
            </a:r>
          </a:p>
          <a:p>
            <a:pPr algn="just"/>
            <a:endParaRPr lang="tr-TR" sz="3653" b="1" dirty="0">
              <a:solidFill>
                <a:srgbClr val="FF0000"/>
              </a:solidFill>
              <a:latin typeface="Roboto"/>
            </a:endParaRPr>
          </a:p>
          <a:p>
            <a:pPr algn="just"/>
            <a:r>
              <a:rPr lang="tr-TR" sz="3653" b="1" dirty="0">
                <a:latin typeface="Roboto"/>
              </a:rPr>
              <a:t> </a:t>
            </a:r>
          </a:p>
        </p:txBody>
      </p:sp>
      <p:sp>
        <p:nvSpPr>
          <p:cNvPr id="5" name="Metin kutusu 4">
            <a:extLst>
              <a:ext uri="{FF2B5EF4-FFF2-40B4-BE49-F238E27FC236}">
                <a16:creationId xmlns:a16="http://schemas.microsoft.com/office/drawing/2014/main" id="{80F947ED-0CFE-C44E-99B1-B82FCEB596CD}"/>
              </a:ext>
            </a:extLst>
          </p:cNvPr>
          <p:cNvSpPr txBox="1"/>
          <p:nvPr/>
        </p:nvSpPr>
        <p:spPr>
          <a:xfrm>
            <a:off x="379351" y="1417980"/>
            <a:ext cx="4410989" cy="1216615"/>
          </a:xfrm>
          <a:prstGeom prst="rect">
            <a:avLst/>
          </a:prstGeom>
          <a:noFill/>
        </p:spPr>
        <p:txBody>
          <a:bodyPr wrap="square" rtlCol="0">
            <a:spAutoFit/>
          </a:bodyPr>
          <a:lstStyle/>
          <a:p>
            <a:pPr algn="ctr"/>
            <a:r>
              <a:rPr lang="tr-TR" sz="2740" dirty="0">
                <a:latin typeface="Roboto"/>
              </a:rPr>
              <a:t> </a:t>
            </a:r>
            <a:r>
              <a:rPr lang="tr-TR" sz="2740" b="1" dirty="0">
                <a:latin typeface="Roboto"/>
              </a:rPr>
              <a:t>   </a:t>
            </a:r>
            <a:r>
              <a:rPr lang="tr-TR" sz="3653" b="1" dirty="0" err="1">
                <a:solidFill>
                  <a:srgbClr val="002060"/>
                </a:solidFill>
                <a:latin typeface="Roboto"/>
              </a:rPr>
              <a:t>Sendai</a:t>
            </a:r>
            <a:r>
              <a:rPr lang="tr-TR" sz="3653" b="1" dirty="0">
                <a:solidFill>
                  <a:srgbClr val="002060"/>
                </a:solidFill>
                <a:latin typeface="Roboto"/>
              </a:rPr>
              <a:t> Çerçeve Belgesi</a:t>
            </a:r>
            <a:endParaRPr lang="tr-TR" sz="2740" b="1" dirty="0">
              <a:solidFill>
                <a:srgbClr val="002060"/>
              </a:solidFill>
              <a:latin typeface="Roboto"/>
            </a:endParaRPr>
          </a:p>
        </p:txBody>
      </p:sp>
      <p:pic>
        <p:nvPicPr>
          <p:cNvPr id="22" name="Resim 21">
            <a:extLst>
              <a:ext uri="{FF2B5EF4-FFF2-40B4-BE49-F238E27FC236}">
                <a16:creationId xmlns:a16="http://schemas.microsoft.com/office/drawing/2014/main" id="{8007FB40-AED8-1547-8144-F04C61CA843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4131" y="7498375"/>
            <a:ext cx="4666625" cy="1099250"/>
          </a:xfrm>
          <a:prstGeom prst="rect">
            <a:avLst/>
          </a:prstGeom>
        </p:spPr>
      </p:pic>
      <p:sp>
        <p:nvSpPr>
          <p:cNvPr id="21" name="Dikdörtgen 20">
            <a:extLst>
              <a:ext uri="{FF2B5EF4-FFF2-40B4-BE49-F238E27FC236}">
                <a16:creationId xmlns:a16="http://schemas.microsoft.com/office/drawing/2014/main" id="{BA106A7A-015C-49F0-81FE-8329F18480F2}"/>
              </a:ext>
            </a:extLst>
          </p:cNvPr>
          <p:cNvSpPr/>
          <p:nvPr/>
        </p:nvSpPr>
        <p:spPr>
          <a:xfrm>
            <a:off x="135541" y="253394"/>
            <a:ext cx="14658900" cy="584775"/>
          </a:xfrm>
          <a:prstGeom prst="rect">
            <a:avLst/>
          </a:prstGeom>
        </p:spPr>
        <p:txBody>
          <a:bodyPr wrap="square">
            <a:spAutoFit/>
          </a:bodyPr>
          <a:lstStyle/>
          <a:p>
            <a:r>
              <a:rPr lang="tr-TR" sz="3200" b="1" dirty="0">
                <a:solidFill>
                  <a:srgbClr val="FFC000"/>
                </a:solidFill>
                <a:effectLst>
                  <a:outerShdw blurRad="38100" dist="38100" dir="2700000" algn="tl">
                    <a:srgbClr val="000000">
                      <a:alpha val="43137"/>
                    </a:srgbClr>
                  </a:outerShdw>
                </a:effectLst>
              </a:rPr>
              <a:t>RİSK AZALTMA PLANLARININ ÖNEMİ</a:t>
            </a:r>
          </a:p>
        </p:txBody>
      </p:sp>
      <p:grpSp>
        <p:nvGrpSpPr>
          <p:cNvPr id="3" name="Grup 2">
            <a:extLst>
              <a:ext uri="{FF2B5EF4-FFF2-40B4-BE49-F238E27FC236}">
                <a16:creationId xmlns:a16="http://schemas.microsoft.com/office/drawing/2014/main" id="{44CA0443-3062-47AE-8A69-690BAA232654}"/>
              </a:ext>
            </a:extLst>
          </p:cNvPr>
          <p:cNvGrpSpPr/>
          <p:nvPr/>
        </p:nvGrpSpPr>
        <p:grpSpPr>
          <a:xfrm>
            <a:off x="12106199" y="3031960"/>
            <a:ext cx="5699935" cy="4117400"/>
            <a:chOff x="4606880" y="1003073"/>
            <a:chExt cx="2897730" cy="2704861"/>
          </a:xfrm>
        </p:grpSpPr>
        <p:sp>
          <p:nvSpPr>
            <p:cNvPr id="20" name="Dikdörtgen 19">
              <a:extLst>
                <a:ext uri="{FF2B5EF4-FFF2-40B4-BE49-F238E27FC236}">
                  <a16:creationId xmlns:a16="http://schemas.microsoft.com/office/drawing/2014/main" id="{6B4DE59D-A465-C44B-B58C-692CE08191B0}"/>
                </a:ext>
              </a:extLst>
            </p:cNvPr>
            <p:cNvSpPr/>
            <p:nvPr/>
          </p:nvSpPr>
          <p:spPr>
            <a:xfrm>
              <a:off x="4791395" y="1003073"/>
              <a:ext cx="2649640" cy="2704861"/>
            </a:xfrm>
            <a:prstGeom prst="rect">
              <a:avLst/>
            </a:prstGeom>
            <a:noFill/>
            <a:ln w="57150">
              <a:solidFill>
                <a:srgbClr val="1C16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740">
                <a:latin typeface="Roboto"/>
              </a:endParaRPr>
            </a:p>
          </p:txBody>
        </p:sp>
        <p:sp>
          <p:nvSpPr>
            <p:cNvPr id="24" name="Metin kutusu 23">
              <a:extLst>
                <a:ext uri="{FF2B5EF4-FFF2-40B4-BE49-F238E27FC236}">
                  <a16:creationId xmlns:a16="http://schemas.microsoft.com/office/drawing/2014/main" id="{B6DE9E6C-7E7C-42EB-A1C3-4D9E4C24F5AA}"/>
                </a:ext>
              </a:extLst>
            </p:cNvPr>
            <p:cNvSpPr txBox="1"/>
            <p:nvPr/>
          </p:nvSpPr>
          <p:spPr>
            <a:xfrm>
              <a:off x="4606880" y="1117349"/>
              <a:ext cx="2897730" cy="429947"/>
            </a:xfrm>
            <a:prstGeom prst="rect">
              <a:avLst/>
            </a:prstGeom>
            <a:noFill/>
          </p:spPr>
          <p:txBody>
            <a:bodyPr wrap="square" rtlCol="0">
              <a:spAutoFit/>
            </a:bodyPr>
            <a:lstStyle/>
            <a:p>
              <a:pPr algn="ctr"/>
              <a:r>
                <a:rPr lang="tr-TR" sz="3653" b="1" dirty="0">
                  <a:latin typeface="Roboto"/>
                </a:rPr>
                <a:t>4 Stratejik Öncelik</a:t>
              </a:r>
            </a:p>
          </p:txBody>
        </p:sp>
        <p:sp>
          <p:nvSpPr>
            <p:cNvPr id="25" name="Metin kutusu 24">
              <a:extLst>
                <a:ext uri="{FF2B5EF4-FFF2-40B4-BE49-F238E27FC236}">
                  <a16:creationId xmlns:a16="http://schemas.microsoft.com/office/drawing/2014/main" id="{F0870E04-41FB-4D02-BAE8-631FEF090255}"/>
                </a:ext>
              </a:extLst>
            </p:cNvPr>
            <p:cNvSpPr txBox="1"/>
            <p:nvPr/>
          </p:nvSpPr>
          <p:spPr>
            <a:xfrm>
              <a:off x="4791396" y="1616630"/>
              <a:ext cx="2548334" cy="1999649"/>
            </a:xfrm>
            <a:prstGeom prst="rect">
              <a:avLst/>
            </a:prstGeom>
            <a:noFill/>
          </p:spPr>
          <p:txBody>
            <a:bodyPr wrap="square" rtlCol="0">
              <a:spAutoFit/>
            </a:bodyPr>
            <a:lstStyle/>
            <a:p>
              <a:pPr marL="434969" indent="-434969" algn="just">
                <a:buFont typeface="Arial" panose="020B0604020202020204" pitchFamily="34" charset="0"/>
                <a:buChar char="•"/>
              </a:pPr>
              <a:r>
                <a:rPr lang="tr-TR" sz="2740" b="1" dirty="0">
                  <a:solidFill>
                    <a:srgbClr val="FF0000"/>
                  </a:solidFill>
                  <a:latin typeface="Roboto"/>
                </a:rPr>
                <a:t>Afet riskini anla</a:t>
              </a:r>
            </a:p>
            <a:p>
              <a:pPr marL="434969" indent="-434969" algn="just">
                <a:buFont typeface="Arial" panose="020B0604020202020204" pitchFamily="34" charset="0"/>
                <a:buChar char="•"/>
              </a:pPr>
              <a:endParaRPr lang="tr-TR" sz="2740" b="1" dirty="0">
                <a:solidFill>
                  <a:srgbClr val="FF0000"/>
                </a:solidFill>
                <a:latin typeface="Roboto"/>
              </a:endParaRPr>
            </a:p>
            <a:p>
              <a:pPr marL="434969" indent="-434969" algn="just">
                <a:buFont typeface="Arial" panose="020B0604020202020204" pitchFamily="34" charset="0"/>
                <a:buChar char="•"/>
              </a:pPr>
              <a:r>
                <a:rPr lang="tr-TR" sz="2740" b="1" dirty="0">
                  <a:solidFill>
                    <a:srgbClr val="FF0000"/>
                  </a:solidFill>
                  <a:latin typeface="Roboto"/>
                </a:rPr>
                <a:t>Yönetişimi güçlendir</a:t>
              </a:r>
            </a:p>
            <a:p>
              <a:pPr marL="434969" indent="-434969" algn="just">
                <a:buFont typeface="Arial" panose="020B0604020202020204" pitchFamily="34" charset="0"/>
                <a:buChar char="•"/>
              </a:pPr>
              <a:endParaRPr lang="tr-TR" sz="2740" b="1" dirty="0">
                <a:solidFill>
                  <a:srgbClr val="FF0000"/>
                </a:solidFill>
                <a:latin typeface="Roboto"/>
              </a:endParaRPr>
            </a:p>
            <a:p>
              <a:pPr marL="434969" indent="-434969" algn="just">
                <a:buFont typeface="Arial" panose="020B0604020202020204" pitchFamily="34" charset="0"/>
                <a:buChar char="•"/>
              </a:pPr>
              <a:r>
                <a:rPr lang="tr-TR" sz="2740" b="1" dirty="0">
                  <a:solidFill>
                    <a:srgbClr val="FF0000"/>
                  </a:solidFill>
                  <a:latin typeface="Roboto"/>
                </a:rPr>
                <a:t>Dayanıklılığa yatırım</a:t>
              </a:r>
            </a:p>
            <a:p>
              <a:pPr marL="434969" indent="-434969" algn="just">
                <a:buFont typeface="Arial" panose="020B0604020202020204" pitchFamily="34" charset="0"/>
                <a:buChar char="•"/>
              </a:pPr>
              <a:endParaRPr lang="tr-TR" sz="2740" b="1" dirty="0">
                <a:solidFill>
                  <a:srgbClr val="FF0000"/>
                </a:solidFill>
                <a:latin typeface="Roboto"/>
              </a:endParaRPr>
            </a:p>
            <a:p>
              <a:pPr marL="434969" indent="-434969" algn="just">
                <a:buFont typeface="Arial" panose="020B0604020202020204" pitchFamily="34" charset="0"/>
                <a:buChar char="•"/>
              </a:pPr>
              <a:r>
                <a:rPr lang="tr-TR" sz="2740" b="1" dirty="0">
                  <a:solidFill>
                    <a:srgbClr val="FF0000"/>
                  </a:solidFill>
                  <a:latin typeface="Roboto"/>
                </a:rPr>
                <a:t>Daya iyisini inşa et</a:t>
              </a:r>
              <a:endParaRPr lang="tr-TR" sz="3653" b="1" dirty="0">
                <a:latin typeface="Roboto"/>
              </a:endParaRPr>
            </a:p>
          </p:txBody>
        </p:sp>
      </p:grpSp>
      <p:pic>
        <p:nvPicPr>
          <p:cNvPr id="18" name="Resim 17">
            <a:extLst>
              <a:ext uri="{FF2B5EF4-FFF2-40B4-BE49-F238E27FC236}">
                <a16:creationId xmlns:a16="http://schemas.microsoft.com/office/drawing/2014/main" id="{29D2E76C-84D5-42EE-8CAC-A1B8E414C3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62866" y="1461516"/>
            <a:ext cx="5762642" cy="7927240"/>
          </a:xfrm>
          <a:prstGeom prst="rect">
            <a:avLst/>
          </a:prstGeom>
        </p:spPr>
      </p:pic>
    </p:spTree>
    <p:extLst>
      <p:ext uri="{BB962C8B-B14F-4D97-AF65-F5344CB8AC3E}">
        <p14:creationId xmlns:p14="http://schemas.microsoft.com/office/powerpoint/2010/main" val="856301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1">
            <a:extLst>
              <a:ext uri="{FF2B5EF4-FFF2-40B4-BE49-F238E27FC236}">
                <a16:creationId xmlns:a16="http://schemas.microsoft.com/office/drawing/2014/main" id="{72DA8695-7227-4C08-910B-7803371C1A56}"/>
              </a:ext>
            </a:extLst>
          </p:cNvPr>
          <p:cNvSpPr/>
          <p:nvPr/>
        </p:nvSpPr>
        <p:spPr>
          <a:xfrm>
            <a:off x="4897142" y="2927168"/>
            <a:ext cx="8765178" cy="4585063"/>
          </a:xfrm>
          <a:custGeom>
            <a:avLst/>
            <a:gdLst>
              <a:gd name="connsiteX0" fmla="*/ 0 w 2865615"/>
              <a:gd name="connsiteY0" fmla="*/ 143281 h 1432807"/>
              <a:gd name="connsiteX1" fmla="*/ 143281 w 2865615"/>
              <a:gd name="connsiteY1" fmla="*/ 0 h 1432807"/>
              <a:gd name="connsiteX2" fmla="*/ 2722334 w 2865615"/>
              <a:gd name="connsiteY2" fmla="*/ 0 h 1432807"/>
              <a:gd name="connsiteX3" fmla="*/ 2865615 w 2865615"/>
              <a:gd name="connsiteY3" fmla="*/ 143281 h 1432807"/>
              <a:gd name="connsiteX4" fmla="*/ 2865615 w 2865615"/>
              <a:gd name="connsiteY4" fmla="*/ 1289526 h 1432807"/>
              <a:gd name="connsiteX5" fmla="*/ 2722334 w 2865615"/>
              <a:gd name="connsiteY5" fmla="*/ 1432807 h 1432807"/>
              <a:gd name="connsiteX6" fmla="*/ 143281 w 2865615"/>
              <a:gd name="connsiteY6" fmla="*/ 1432807 h 1432807"/>
              <a:gd name="connsiteX7" fmla="*/ 0 w 2865615"/>
              <a:gd name="connsiteY7" fmla="*/ 1289526 h 1432807"/>
              <a:gd name="connsiteX8" fmla="*/ 0 w 2865615"/>
              <a:gd name="connsiteY8" fmla="*/ 143281 h 1432807"/>
              <a:gd name="connsiteX0" fmla="*/ 0 w 2869707"/>
              <a:gd name="connsiteY0" fmla="*/ 143281 h 1432807"/>
              <a:gd name="connsiteX1" fmla="*/ 143281 w 2869707"/>
              <a:gd name="connsiteY1" fmla="*/ 0 h 1432807"/>
              <a:gd name="connsiteX2" fmla="*/ 2722334 w 2869707"/>
              <a:gd name="connsiteY2" fmla="*/ 0 h 1432807"/>
              <a:gd name="connsiteX3" fmla="*/ 2865615 w 2869707"/>
              <a:gd name="connsiteY3" fmla="*/ 143281 h 1432807"/>
              <a:gd name="connsiteX4" fmla="*/ 2869707 w 2869707"/>
              <a:gd name="connsiteY4" fmla="*/ 735727 h 1432807"/>
              <a:gd name="connsiteX5" fmla="*/ 2865615 w 2869707"/>
              <a:gd name="connsiteY5" fmla="*/ 1289526 h 1432807"/>
              <a:gd name="connsiteX6" fmla="*/ 2722334 w 2869707"/>
              <a:gd name="connsiteY6" fmla="*/ 1432807 h 1432807"/>
              <a:gd name="connsiteX7" fmla="*/ 143281 w 2869707"/>
              <a:gd name="connsiteY7" fmla="*/ 1432807 h 1432807"/>
              <a:gd name="connsiteX8" fmla="*/ 0 w 2869707"/>
              <a:gd name="connsiteY8" fmla="*/ 1289526 h 1432807"/>
              <a:gd name="connsiteX9" fmla="*/ 0 w 2869707"/>
              <a:gd name="connsiteY9" fmla="*/ 143281 h 1432807"/>
              <a:gd name="connsiteX0" fmla="*/ 0 w 2869707"/>
              <a:gd name="connsiteY0" fmla="*/ 143281 h 1432807"/>
              <a:gd name="connsiteX1" fmla="*/ 143281 w 2869707"/>
              <a:gd name="connsiteY1" fmla="*/ 0 h 1432807"/>
              <a:gd name="connsiteX2" fmla="*/ 2722334 w 2869707"/>
              <a:gd name="connsiteY2" fmla="*/ 0 h 1432807"/>
              <a:gd name="connsiteX3" fmla="*/ 2865615 w 2869707"/>
              <a:gd name="connsiteY3" fmla="*/ 143281 h 1432807"/>
              <a:gd name="connsiteX4" fmla="*/ 2869707 w 2869707"/>
              <a:gd name="connsiteY4" fmla="*/ 735727 h 1432807"/>
              <a:gd name="connsiteX5" fmla="*/ 2865615 w 2869707"/>
              <a:gd name="connsiteY5" fmla="*/ 1289526 h 1432807"/>
              <a:gd name="connsiteX6" fmla="*/ 2722334 w 2869707"/>
              <a:gd name="connsiteY6" fmla="*/ 1432807 h 1432807"/>
              <a:gd name="connsiteX7" fmla="*/ 143281 w 2869707"/>
              <a:gd name="connsiteY7" fmla="*/ 1432807 h 1432807"/>
              <a:gd name="connsiteX8" fmla="*/ 0 w 2869707"/>
              <a:gd name="connsiteY8" fmla="*/ 1289526 h 1432807"/>
              <a:gd name="connsiteX9" fmla="*/ 555 w 2869707"/>
              <a:gd name="connsiteY9" fmla="*/ 701435 h 1432807"/>
              <a:gd name="connsiteX10" fmla="*/ 0 w 2869707"/>
              <a:gd name="connsiteY10" fmla="*/ 143281 h 1432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69707" h="1432807">
                <a:moveTo>
                  <a:pt x="0" y="143281"/>
                </a:moveTo>
                <a:cubicBezTo>
                  <a:pt x="0" y="64149"/>
                  <a:pt x="64149" y="0"/>
                  <a:pt x="143281" y="0"/>
                </a:cubicBezTo>
                <a:lnTo>
                  <a:pt x="2722334" y="0"/>
                </a:lnTo>
                <a:cubicBezTo>
                  <a:pt x="2801466" y="0"/>
                  <a:pt x="2865615" y="64149"/>
                  <a:pt x="2865615" y="143281"/>
                </a:cubicBezTo>
                <a:lnTo>
                  <a:pt x="2869707" y="735727"/>
                </a:lnTo>
                <a:lnTo>
                  <a:pt x="2865615" y="1289526"/>
                </a:lnTo>
                <a:cubicBezTo>
                  <a:pt x="2865615" y="1368658"/>
                  <a:pt x="2801466" y="1432807"/>
                  <a:pt x="2722334" y="1432807"/>
                </a:cubicBezTo>
                <a:lnTo>
                  <a:pt x="143281" y="1432807"/>
                </a:lnTo>
                <a:cubicBezTo>
                  <a:pt x="64149" y="1432807"/>
                  <a:pt x="0" y="1368658"/>
                  <a:pt x="0" y="1289526"/>
                </a:cubicBezTo>
                <a:lnTo>
                  <a:pt x="555" y="701435"/>
                </a:lnTo>
                <a:lnTo>
                  <a:pt x="0" y="143281"/>
                </a:lnTo>
                <a:close/>
              </a:path>
            </a:pathLst>
          </a:custGeom>
          <a:solidFill>
            <a:schemeClr val="accent3">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83240" tIns="83240" rIns="83240" bIns="83240" numCol="1" spcCol="1270" anchor="ctr" anchorCtr="0">
            <a:noAutofit/>
          </a:bodyPr>
          <a:lstStyle/>
          <a:p>
            <a:pPr algn="ctr" defTabSz="2889250">
              <a:lnSpc>
                <a:spcPct val="90000"/>
              </a:lnSpc>
              <a:spcBef>
                <a:spcPct val="0"/>
              </a:spcBef>
              <a:spcAft>
                <a:spcPct val="35000"/>
              </a:spcAft>
            </a:pPr>
            <a:r>
              <a:rPr lang="tr-TR" sz="6600" b="1" dirty="0">
                <a:solidFill>
                  <a:schemeClr val="tx1"/>
                </a:solidFill>
                <a:latin typeface="Calibri Light" panose="020F0302020204030204" pitchFamily="34" charset="0"/>
                <a:cs typeface="Calibri Light" panose="020F0302020204030204" pitchFamily="34" charset="0"/>
              </a:rPr>
              <a:t>TÜRKİYE AFET YÖNETİMİ STRATEJİSİ</a:t>
            </a:r>
            <a:endParaRPr lang="en-US" sz="6600" b="1" dirty="0">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749831821"/>
      </p:ext>
    </p:extLst>
  </p:cSld>
  <p:clrMapOvr>
    <a:masterClrMapping/>
  </p:clrMapOvr>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1866</TotalTime>
  <Words>3056</Words>
  <Application>Microsoft Office PowerPoint</Application>
  <PresentationFormat>Özel</PresentationFormat>
  <Paragraphs>654</Paragraphs>
  <Slides>42</Slides>
  <Notes>6</Notes>
  <HiddenSlides>0</HiddenSlides>
  <MMClips>0</MMClips>
  <ScaleCrop>false</ScaleCrop>
  <HeadingPairs>
    <vt:vector size="6" baseType="variant">
      <vt:variant>
        <vt:lpstr>Kullanılan Yazı Tipleri</vt:lpstr>
      </vt:variant>
      <vt:variant>
        <vt:i4>17</vt:i4>
      </vt:variant>
      <vt:variant>
        <vt:lpstr>Tema</vt:lpstr>
      </vt:variant>
      <vt:variant>
        <vt:i4>1</vt:i4>
      </vt:variant>
      <vt:variant>
        <vt:lpstr>Slayt Başlıkları</vt:lpstr>
      </vt:variant>
      <vt:variant>
        <vt:i4>42</vt:i4>
      </vt:variant>
    </vt:vector>
  </HeadingPairs>
  <TitlesOfParts>
    <vt:vector size="60" baseType="lpstr">
      <vt:lpstr>Yu Gothic</vt:lpstr>
      <vt:lpstr>Arial</vt:lpstr>
      <vt:lpstr>Arial Black</vt:lpstr>
      <vt:lpstr>Arial Narrow</vt:lpstr>
      <vt:lpstr>Avenir Roman</vt:lpstr>
      <vt:lpstr>Bahnschrift</vt:lpstr>
      <vt:lpstr>Calibri</vt:lpstr>
      <vt:lpstr>Calibri Light</vt:lpstr>
      <vt:lpstr>Gotham</vt:lpstr>
      <vt:lpstr>Impact</vt:lpstr>
      <vt:lpstr>PoetsenOne</vt:lpstr>
      <vt:lpstr>Roboto</vt:lpstr>
      <vt:lpstr>Tahoma</vt:lpstr>
      <vt:lpstr>Times New Roman</vt:lpstr>
      <vt:lpstr>Trebuchet MS</vt:lpstr>
      <vt:lpstr>Verdana</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Sefika KIRDEMİR</dc:creator>
  <cp:lastModifiedBy>Hakan BENLİ</cp:lastModifiedBy>
  <cp:revision>180</cp:revision>
  <dcterms:created xsi:type="dcterms:W3CDTF">2025-02-06T09:32:12Z</dcterms:created>
  <dcterms:modified xsi:type="dcterms:W3CDTF">2025-12-05T08:22:01Z</dcterms:modified>
</cp:coreProperties>
</file>