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3D5A2E-28A0-4EAD-A22A-36EA71DA2F95}" type="doc">
      <dgm:prSet loTypeId="urn:microsoft.com/office/officeart/2005/8/layout/orgChart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71ED58E3-ADA2-4FA6-ABFD-FD64BD93CF60}">
      <dgm:prSet phldrT="[Metin]" custT="1"/>
      <dgm:spPr/>
      <dgm:t>
        <a:bodyPr/>
        <a:lstStyle/>
        <a:p>
          <a:r>
            <a:rPr lang="tr-TR" sz="2800" dirty="0" smtClean="0"/>
            <a:t>İŞ DENEYİM BELGELERİ</a:t>
          </a:r>
          <a:endParaRPr lang="tr-TR" sz="2800" dirty="0"/>
        </a:p>
      </dgm:t>
    </dgm:pt>
    <dgm:pt modelId="{5AE3D322-0913-4968-8A89-324B407EFDA7}" type="parTrans" cxnId="{D2B106AD-242E-4444-AC8B-7E04A500CB19}">
      <dgm:prSet/>
      <dgm:spPr/>
      <dgm:t>
        <a:bodyPr/>
        <a:lstStyle/>
        <a:p>
          <a:endParaRPr lang="tr-TR" sz="2000"/>
        </a:p>
      </dgm:t>
    </dgm:pt>
    <dgm:pt modelId="{ED921027-5845-4A70-A4E2-0ED96812E6A7}" type="sibTrans" cxnId="{D2B106AD-242E-4444-AC8B-7E04A500CB19}">
      <dgm:prSet/>
      <dgm:spPr/>
      <dgm:t>
        <a:bodyPr/>
        <a:lstStyle/>
        <a:p>
          <a:endParaRPr lang="tr-TR" sz="2000"/>
        </a:p>
      </dgm:t>
    </dgm:pt>
    <dgm:pt modelId="{765B7477-0405-4272-85AD-E57A644994E6}">
      <dgm:prSet phldrT="[Metin]" custT="1"/>
      <dgm:spPr>
        <a:solidFill>
          <a:schemeClr val="accent2"/>
        </a:solidFill>
      </dgm:spPr>
      <dgm:t>
        <a:bodyPr/>
        <a:lstStyle/>
        <a:p>
          <a:r>
            <a:rPr lang="tr-TR" sz="2000" dirty="0" smtClean="0"/>
            <a:t>Yüklenici iş deneyim belgeleri </a:t>
          </a:r>
          <a:endParaRPr lang="tr-TR" sz="2000" dirty="0"/>
        </a:p>
      </dgm:t>
    </dgm:pt>
    <dgm:pt modelId="{A518FB27-1E91-4CC7-9DED-3652D563C930}" type="parTrans" cxnId="{5CA53507-AC37-4522-ADCF-1457B6D43EDB}">
      <dgm:prSet/>
      <dgm:spPr/>
      <dgm:t>
        <a:bodyPr/>
        <a:lstStyle/>
        <a:p>
          <a:endParaRPr lang="tr-TR" sz="2000"/>
        </a:p>
      </dgm:t>
    </dgm:pt>
    <dgm:pt modelId="{3049BA81-038E-4227-ACCB-17B2F8F9C3F6}" type="sibTrans" cxnId="{5CA53507-AC37-4522-ADCF-1457B6D43EDB}">
      <dgm:prSet/>
      <dgm:spPr/>
      <dgm:t>
        <a:bodyPr/>
        <a:lstStyle/>
        <a:p>
          <a:endParaRPr lang="tr-TR" sz="2000"/>
        </a:p>
      </dgm:t>
    </dgm:pt>
    <dgm:pt modelId="{1BE82CD0-3DF4-4152-B43E-49F4A2A8A40C}">
      <dgm:prSet phldrT="[Metin]" custT="1"/>
      <dgm:spPr>
        <a:solidFill>
          <a:srgbClr val="00B050"/>
        </a:solidFill>
      </dgm:spPr>
      <dgm:t>
        <a:bodyPr/>
        <a:lstStyle/>
        <a:p>
          <a:r>
            <a:rPr lang="tr-TR" sz="2000" dirty="0" smtClean="0"/>
            <a:t>İş bitirme belgesi</a:t>
          </a:r>
          <a:endParaRPr lang="tr-TR" sz="2000" dirty="0"/>
        </a:p>
      </dgm:t>
    </dgm:pt>
    <dgm:pt modelId="{368F1728-B97B-4FFD-9ED3-E007567678A6}" type="sibTrans" cxnId="{C850336A-CAD2-4790-9449-37E0FB1E7749}">
      <dgm:prSet/>
      <dgm:spPr/>
      <dgm:t>
        <a:bodyPr/>
        <a:lstStyle/>
        <a:p>
          <a:endParaRPr lang="tr-TR" sz="2000"/>
        </a:p>
      </dgm:t>
    </dgm:pt>
    <dgm:pt modelId="{2FCF0990-5C88-4FC8-9F25-24F7AAF653A7}" type="parTrans" cxnId="{C850336A-CAD2-4790-9449-37E0FB1E7749}">
      <dgm:prSet/>
      <dgm:spPr/>
      <dgm:t>
        <a:bodyPr/>
        <a:lstStyle/>
        <a:p>
          <a:endParaRPr lang="tr-TR" sz="2000"/>
        </a:p>
      </dgm:t>
    </dgm:pt>
    <dgm:pt modelId="{BC55298D-3089-4B02-A1EC-054189F61F6D}">
      <dgm:prSet custT="1"/>
      <dgm:spPr>
        <a:solidFill>
          <a:srgbClr val="00B050"/>
        </a:solidFill>
      </dgm:spPr>
      <dgm:t>
        <a:bodyPr/>
        <a:lstStyle/>
        <a:p>
          <a:r>
            <a:rPr lang="tr-TR" sz="2000" dirty="0" smtClean="0"/>
            <a:t>İş bitirme belgesi</a:t>
          </a:r>
          <a:endParaRPr lang="tr-TR" sz="2000" dirty="0"/>
        </a:p>
      </dgm:t>
    </dgm:pt>
    <dgm:pt modelId="{982C1F91-5475-4F34-BFAE-350C00F1C469}" type="parTrans" cxnId="{A6150402-7D42-4351-8786-5C39310E7BE6}">
      <dgm:prSet/>
      <dgm:spPr/>
      <dgm:t>
        <a:bodyPr/>
        <a:lstStyle/>
        <a:p>
          <a:endParaRPr lang="tr-TR" sz="2000"/>
        </a:p>
      </dgm:t>
    </dgm:pt>
    <dgm:pt modelId="{4A8187E0-23EC-4E74-AAA3-66A72995B636}" type="sibTrans" cxnId="{A6150402-7D42-4351-8786-5C39310E7BE6}">
      <dgm:prSet/>
      <dgm:spPr/>
      <dgm:t>
        <a:bodyPr/>
        <a:lstStyle/>
        <a:p>
          <a:endParaRPr lang="tr-TR" sz="2000"/>
        </a:p>
      </dgm:t>
    </dgm:pt>
    <dgm:pt modelId="{3EA41F76-E112-4F6E-863D-0DB1CDD52E1E}">
      <dgm:prSet custT="1"/>
      <dgm:spPr>
        <a:solidFill>
          <a:srgbClr val="00B050"/>
        </a:solidFill>
      </dgm:spPr>
      <dgm:t>
        <a:bodyPr/>
        <a:lstStyle/>
        <a:p>
          <a:r>
            <a:rPr lang="tr-TR" sz="2000" dirty="0" smtClean="0"/>
            <a:t>Teknolojik ürün deneyim belgesi</a:t>
          </a:r>
          <a:endParaRPr lang="tr-TR" sz="2000" dirty="0"/>
        </a:p>
      </dgm:t>
    </dgm:pt>
    <dgm:pt modelId="{789594B1-6E3A-4E8C-B0EB-A3D13586C850}" type="parTrans" cxnId="{09C0BFEF-C9AA-4EA0-855B-782EE5191BB9}">
      <dgm:prSet/>
      <dgm:spPr/>
      <dgm:t>
        <a:bodyPr/>
        <a:lstStyle/>
        <a:p>
          <a:endParaRPr lang="tr-TR" sz="2000"/>
        </a:p>
      </dgm:t>
    </dgm:pt>
    <dgm:pt modelId="{1CA990B5-0648-4648-9EE6-C18F04A0057C}" type="sibTrans" cxnId="{09C0BFEF-C9AA-4EA0-855B-782EE5191BB9}">
      <dgm:prSet/>
      <dgm:spPr/>
      <dgm:t>
        <a:bodyPr/>
        <a:lstStyle/>
        <a:p>
          <a:endParaRPr lang="tr-TR" sz="2000"/>
        </a:p>
      </dgm:t>
    </dgm:pt>
    <dgm:pt modelId="{5A84E218-7C8F-46BF-A128-0C5BD7DC50C1}">
      <dgm:prSet phldrT="[Metin]" custT="1"/>
      <dgm:spPr>
        <a:solidFill>
          <a:schemeClr val="accent2"/>
        </a:solidFill>
      </dgm:spPr>
      <dgm:t>
        <a:bodyPr/>
        <a:lstStyle/>
        <a:p>
          <a:r>
            <a:rPr lang="tr-TR" sz="2000" dirty="0" smtClean="0"/>
            <a:t>Alt yüklenici iş deneyim belgeleri </a:t>
          </a:r>
          <a:endParaRPr lang="tr-TR" sz="2000" dirty="0"/>
        </a:p>
      </dgm:t>
    </dgm:pt>
    <dgm:pt modelId="{A8287769-0CE3-45EA-A8E6-7CC6AA236F1C}" type="sibTrans" cxnId="{6C94FB3B-4050-4C94-8774-842FCC4617B4}">
      <dgm:prSet/>
      <dgm:spPr/>
      <dgm:t>
        <a:bodyPr/>
        <a:lstStyle/>
        <a:p>
          <a:endParaRPr lang="tr-TR" sz="2000"/>
        </a:p>
      </dgm:t>
    </dgm:pt>
    <dgm:pt modelId="{42F9DE30-7265-49A0-ABD7-A1C31DB33164}" type="parTrans" cxnId="{6C94FB3B-4050-4C94-8774-842FCC4617B4}">
      <dgm:prSet/>
      <dgm:spPr/>
      <dgm:t>
        <a:bodyPr/>
        <a:lstStyle/>
        <a:p>
          <a:endParaRPr lang="tr-TR" sz="2000"/>
        </a:p>
      </dgm:t>
    </dgm:pt>
    <dgm:pt modelId="{A444F283-6572-4CD2-A319-0DA421EF3F59}">
      <dgm:prSet custT="1"/>
      <dgm:spPr>
        <a:solidFill>
          <a:srgbClr val="00B050"/>
        </a:solidFill>
      </dgm:spPr>
      <dgm:t>
        <a:bodyPr/>
        <a:lstStyle/>
        <a:p>
          <a:r>
            <a:rPr lang="tr-TR" sz="2000" dirty="0" smtClean="0"/>
            <a:t>Sözleşme + Faturalar</a:t>
          </a:r>
          <a:endParaRPr lang="tr-TR" sz="2000" dirty="0"/>
        </a:p>
      </dgm:t>
    </dgm:pt>
    <dgm:pt modelId="{F178F74A-2E60-4811-9E44-3ECE4E31D06C}" type="parTrans" cxnId="{7A4F46BB-974A-4A77-9FC8-95364BA03606}">
      <dgm:prSet/>
      <dgm:spPr/>
      <dgm:t>
        <a:bodyPr/>
        <a:lstStyle/>
        <a:p>
          <a:endParaRPr lang="tr-TR" sz="2000"/>
        </a:p>
      </dgm:t>
    </dgm:pt>
    <dgm:pt modelId="{68BB0C44-A0A4-43C4-B3B1-1735D25AE317}" type="sibTrans" cxnId="{7A4F46BB-974A-4A77-9FC8-95364BA03606}">
      <dgm:prSet/>
      <dgm:spPr/>
      <dgm:t>
        <a:bodyPr/>
        <a:lstStyle/>
        <a:p>
          <a:endParaRPr lang="tr-TR" sz="2000"/>
        </a:p>
      </dgm:t>
    </dgm:pt>
    <dgm:pt modelId="{AF2A1535-7C1F-4635-9EB6-B7B8C4E67C0C}" type="pres">
      <dgm:prSet presAssocID="{CF3D5A2E-28A0-4EAD-A22A-36EA71DA2F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76CCE7C-7DB5-41B8-A3DC-15376A4D1478}" type="pres">
      <dgm:prSet presAssocID="{71ED58E3-ADA2-4FA6-ABFD-FD64BD93CF60}" presName="hierRoot1" presStyleCnt="0">
        <dgm:presLayoutVars>
          <dgm:hierBranch val="init"/>
        </dgm:presLayoutVars>
      </dgm:prSet>
      <dgm:spPr/>
      <dgm:t>
        <a:bodyPr/>
        <a:lstStyle/>
        <a:p>
          <a:endParaRPr lang="tr-TR"/>
        </a:p>
      </dgm:t>
    </dgm:pt>
    <dgm:pt modelId="{760501FA-B707-41DB-B0A1-F0DA943210DC}" type="pres">
      <dgm:prSet presAssocID="{71ED58E3-ADA2-4FA6-ABFD-FD64BD93CF60}" presName="rootComposite1" presStyleCnt="0"/>
      <dgm:spPr/>
      <dgm:t>
        <a:bodyPr/>
        <a:lstStyle/>
        <a:p>
          <a:endParaRPr lang="tr-TR"/>
        </a:p>
      </dgm:t>
    </dgm:pt>
    <dgm:pt modelId="{53C5C856-1324-4CBC-93A5-169408057DB6}" type="pres">
      <dgm:prSet presAssocID="{71ED58E3-ADA2-4FA6-ABFD-FD64BD93CF60}" presName="rootText1" presStyleLbl="node0" presStyleIdx="0" presStyleCnt="1" custScaleX="277572" custScaleY="6302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E66E501-51D9-4759-A71B-EF6985AED338}" type="pres">
      <dgm:prSet presAssocID="{71ED58E3-ADA2-4FA6-ABFD-FD64BD93CF60}" presName="rootConnector1" presStyleLbl="node1" presStyleIdx="0" presStyleCnt="0"/>
      <dgm:spPr/>
      <dgm:t>
        <a:bodyPr/>
        <a:lstStyle/>
        <a:p>
          <a:endParaRPr lang="tr-TR"/>
        </a:p>
      </dgm:t>
    </dgm:pt>
    <dgm:pt modelId="{D01202A4-7DAE-4E4E-A915-F72FC995F61B}" type="pres">
      <dgm:prSet presAssocID="{71ED58E3-ADA2-4FA6-ABFD-FD64BD93CF60}" presName="hierChild2" presStyleCnt="0"/>
      <dgm:spPr/>
      <dgm:t>
        <a:bodyPr/>
        <a:lstStyle/>
        <a:p>
          <a:endParaRPr lang="tr-TR"/>
        </a:p>
      </dgm:t>
    </dgm:pt>
    <dgm:pt modelId="{1C25A595-77F7-4E54-B104-7455004B6420}" type="pres">
      <dgm:prSet presAssocID="{A518FB27-1E91-4CC7-9DED-3652D563C930}" presName="Name37" presStyleLbl="parChTrans1D2" presStyleIdx="0" presStyleCnt="2"/>
      <dgm:spPr/>
      <dgm:t>
        <a:bodyPr/>
        <a:lstStyle/>
        <a:p>
          <a:endParaRPr lang="tr-TR"/>
        </a:p>
      </dgm:t>
    </dgm:pt>
    <dgm:pt modelId="{47096BC7-1AE3-49D6-898C-937346EB7580}" type="pres">
      <dgm:prSet presAssocID="{765B7477-0405-4272-85AD-E57A644994E6}" presName="hierRoot2" presStyleCnt="0">
        <dgm:presLayoutVars>
          <dgm:hierBranch val="init"/>
        </dgm:presLayoutVars>
      </dgm:prSet>
      <dgm:spPr/>
      <dgm:t>
        <a:bodyPr/>
        <a:lstStyle/>
        <a:p>
          <a:endParaRPr lang="tr-TR"/>
        </a:p>
      </dgm:t>
    </dgm:pt>
    <dgm:pt modelId="{4822B09C-BD4D-450F-84A1-006D692F9695}" type="pres">
      <dgm:prSet presAssocID="{765B7477-0405-4272-85AD-E57A644994E6}" presName="rootComposite" presStyleCnt="0"/>
      <dgm:spPr/>
      <dgm:t>
        <a:bodyPr/>
        <a:lstStyle/>
        <a:p>
          <a:endParaRPr lang="tr-TR"/>
        </a:p>
      </dgm:t>
    </dgm:pt>
    <dgm:pt modelId="{6F6B168D-FAB2-4EBB-8330-2CB8DD70F3D7}" type="pres">
      <dgm:prSet presAssocID="{765B7477-0405-4272-85AD-E57A644994E6}" presName="rootText" presStyleLbl="node2" presStyleIdx="0" presStyleCnt="2" custLinFactX="-9403" custLinFactNeighborX="-100000" custLinFactNeighborY="-769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45F6160-1428-4E78-84F2-579049D94373}" type="pres">
      <dgm:prSet presAssocID="{765B7477-0405-4272-85AD-E57A644994E6}" presName="rootConnector" presStyleLbl="node2" presStyleIdx="0" presStyleCnt="2"/>
      <dgm:spPr/>
      <dgm:t>
        <a:bodyPr/>
        <a:lstStyle/>
        <a:p>
          <a:endParaRPr lang="tr-TR"/>
        </a:p>
      </dgm:t>
    </dgm:pt>
    <dgm:pt modelId="{FC6D36B5-B0B6-4B7C-B0FD-7B06A5E80894}" type="pres">
      <dgm:prSet presAssocID="{765B7477-0405-4272-85AD-E57A644994E6}" presName="hierChild4" presStyleCnt="0"/>
      <dgm:spPr/>
      <dgm:t>
        <a:bodyPr/>
        <a:lstStyle/>
        <a:p>
          <a:endParaRPr lang="tr-TR"/>
        </a:p>
      </dgm:t>
    </dgm:pt>
    <dgm:pt modelId="{B7FC0E5F-555B-455F-BFA4-F668706ADBB5}" type="pres">
      <dgm:prSet presAssocID="{2FCF0990-5C88-4FC8-9F25-24F7AAF653A7}" presName="Name37" presStyleLbl="parChTrans1D3" presStyleIdx="0" presStyleCnt="4"/>
      <dgm:spPr/>
      <dgm:t>
        <a:bodyPr/>
        <a:lstStyle/>
        <a:p>
          <a:endParaRPr lang="tr-TR"/>
        </a:p>
      </dgm:t>
    </dgm:pt>
    <dgm:pt modelId="{5D1F749E-4A34-455A-913C-BBD5EAC9C9D7}" type="pres">
      <dgm:prSet presAssocID="{1BE82CD0-3DF4-4152-B43E-49F4A2A8A40C}" presName="hierRoot2" presStyleCnt="0">
        <dgm:presLayoutVars>
          <dgm:hierBranch val="init"/>
        </dgm:presLayoutVars>
      </dgm:prSet>
      <dgm:spPr/>
      <dgm:t>
        <a:bodyPr/>
        <a:lstStyle/>
        <a:p>
          <a:endParaRPr lang="tr-TR"/>
        </a:p>
      </dgm:t>
    </dgm:pt>
    <dgm:pt modelId="{A4E00B94-4CEF-4570-81A1-60347AD720C7}" type="pres">
      <dgm:prSet presAssocID="{1BE82CD0-3DF4-4152-B43E-49F4A2A8A40C}" presName="rootComposite" presStyleCnt="0"/>
      <dgm:spPr/>
      <dgm:t>
        <a:bodyPr/>
        <a:lstStyle/>
        <a:p>
          <a:endParaRPr lang="tr-TR"/>
        </a:p>
      </dgm:t>
    </dgm:pt>
    <dgm:pt modelId="{7E3E1FDA-3BCF-478D-A2A8-E9E5BBA10FA8}" type="pres">
      <dgm:prSet presAssocID="{1BE82CD0-3DF4-4152-B43E-49F4A2A8A40C}" presName="rootText" presStyleLbl="node3" presStyleIdx="0" presStyleCnt="4" custScaleX="144987" custLinFactNeighborX="-99111" custLinFactNeighborY="-459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23C7672-5E45-48F9-A540-285D6E32B455}" type="pres">
      <dgm:prSet presAssocID="{1BE82CD0-3DF4-4152-B43E-49F4A2A8A40C}" presName="rootConnector" presStyleLbl="node3" presStyleIdx="0" presStyleCnt="4"/>
      <dgm:spPr/>
      <dgm:t>
        <a:bodyPr/>
        <a:lstStyle/>
        <a:p>
          <a:endParaRPr lang="tr-TR"/>
        </a:p>
      </dgm:t>
    </dgm:pt>
    <dgm:pt modelId="{13873C2A-4B67-48C9-B100-3E3B0A706A1D}" type="pres">
      <dgm:prSet presAssocID="{1BE82CD0-3DF4-4152-B43E-49F4A2A8A40C}" presName="hierChild4" presStyleCnt="0"/>
      <dgm:spPr/>
      <dgm:t>
        <a:bodyPr/>
        <a:lstStyle/>
        <a:p>
          <a:endParaRPr lang="tr-TR"/>
        </a:p>
      </dgm:t>
    </dgm:pt>
    <dgm:pt modelId="{CEEA2827-008E-4657-A23E-4154EA77BB9D}" type="pres">
      <dgm:prSet presAssocID="{1BE82CD0-3DF4-4152-B43E-49F4A2A8A40C}" presName="hierChild5" presStyleCnt="0"/>
      <dgm:spPr/>
      <dgm:t>
        <a:bodyPr/>
        <a:lstStyle/>
        <a:p>
          <a:endParaRPr lang="tr-TR"/>
        </a:p>
      </dgm:t>
    </dgm:pt>
    <dgm:pt modelId="{25D92D64-7516-418D-99A0-6D01EC4E1914}" type="pres">
      <dgm:prSet presAssocID="{789594B1-6E3A-4E8C-B0EB-A3D13586C850}" presName="Name37" presStyleLbl="parChTrans1D3" presStyleIdx="1" presStyleCnt="4"/>
      <dgm:spPr/>
      <dgm:t>
        <a:bodyPr/>
        <a:lstStyle/>
        <a:p>
          <a:endParaRPr lang="tr-TR"/>
        </a:p>
      </dgm:t>
    </dgm:pt>
    <dgm:pt modelId="{A931FA5C-9E13-495E-9B21-A57FA88B0391}" type="pres">
      <dgm:prSet presAssocID="{3EA41F76-E112-4F6E-863D-0DB1CDD52E1E}" presName="hierRoot2" presStyleCnt="0">
        <dgm:presLayoutVars>
          <dgm:hierBranch val="init"/>
        </dgm:presLayoutVars>
      </dgm:prSet>
      <dgm:spPr/>
      <dgm:t>
        <a:bodyPr/>
        <a:lstStyle/>
        <a:p>
          <a:endParaRPr lang="tr-TR"/>
        </a:p>
      </dgm:t>
    </dgm:pt>
    <dgm:pt modelId="{429D46EA-7EAF-4973-AFE7-C8FE47E4155C}" type="pres">
      <dgm:prSet presAssocID="{3EA41F76-E112-4F6E-863D-0DB1CDD52E1E}" presName="rootComposite" presStyleCnt="0"/>
      <dgm:spPr/>
      <dgm:t>
        <a:bodyPr/>
        <a:lstStyle/>
        <a:p>
          <a:endParaRPr lang="tr-TR"/>
        </a:p>
      </dgm:t>
    </dgm:pt>
    <dgm:pt modelId="{C2500552-DE31-4FB2-8B61-54A69E590094}" type="pres">
      <dgm:prSet presAssocID="{3EA41F76-E112-4F6E-863D-0DB1CDD52E1E}" presName="rootText" presStyleLbl="node3" presStyleIdx="1" presStyleCnt="4" custScaleX="153823" custLinFactNeighborX="-99111" custLinFactNeighborY="-1406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ECB8FC3-480A-426E-AD40-532CE1237A06}" type="pres">
      <dgm:prSet presAssocID="{3EA41F76-E112-4F6E-863D-0DB1CDD52E1E}" presName="rootConnector" presStyleLbl="node3" presStyleIdx="1" presStyleCnt="4"/>
      <dgm:spPr/>
      <dgm:t>
        <a:bodyPr/>
        <a:lstStyle/>
        <a:p>
          <a:endParaRPr lang="tr-TR"/>
        </a:p>
      </dgm:t>
    </dgm:pt>
    <dgm:pt modelId="{B0ED8455-E49C-455F-AFE6-F6DA9F05C570}" type="pres">
      <dgm:prSet presAssocID="{3EA41F76-E112-4F6E-863D-0DB1CDD52E1E}" presName="hierChild4" presStyleCnt="0"/>
      <dgm:spPr/>
      <dgm:t>
        <a:bodyPr/>
        <a:lstStyle/>
        <a:p>
          <a:endParaRPr lang="tr-TR"/>
        </a:p>
      </dgm:t>
    </dgm:pt>
    <dgm:pt modelId="{E4A25DD6-77CB-4DA6-9D70-54A216941F2F}" type="pres">
      <dgm:prSet presAssocID="{3EA41F76-E112-4F6E-863D-0DB1CDD52E1E}" presName="hierChild5" presStyleCnt="0"/>
      <dgm:spPr/>
      <dgm:t>
        <a:bodyPr/>
        <a:lstStyle/>
        <a:p>
          <a:endParaRPr lang="tr-TR"/>
        </a:p>
      </dgm:t>
    </dgm:pt>
    <dgm:pt modelId="{14C1A7D4-B68A-48A8-A21B-AA4D64F0CBAB}" type="pres">
      <dgm:prSet presAssocID="{F178F74A-2E60-4811-9E44-3ECE4E31D06C}" presName="Name37" presStyleLbl="parChTrans1D3" presStyleIdx="2" presStyleCnt="4"/>
      <dgm:spPr/>
      <dgm:t>
        <a:bodyPr/>
        <a:lstStyle/>
        <a:p>
          <a:endParaRPr lang="tr-TR"/>
        </a:p>
      </dgm:t>
    </dgm:pt>
    <dgm:pt modelId="{B476838E-93E8-4EB9-8035-BE422DD0BE17}" type="pres">
      <dgm:prSet presAssocID="{A444F283-6572-4CD2-A319-0DA421EF3F59}" presName="hierRoot2" presStyleCnt="0">
        <dgm:presLayoutVars>
          <dgm:hierBranch val="init"/>
        </dgm:presLayoutVars>
      </dgm:prSet>
      <dgm:spPr/>
      <dgm:t>
        <a:bodyPr/>
        <a:lstStyle/>
        <a:p>
          <a:endParaRPr lang="tr-TR"/>
        </a:p>
      </dgm:t>
    </dgm:pt>
    <dgm:pt modelId="{0A92F336-C2AE-486F-9391-DDC8470DA5E6}" type="pres">
      <dgm:prSet presAssocID="{A444F283-6572-4CD2-A319-0DA421EF3F59}" presName="rootComposite" presStyleCnt="0"/>
      <dgm:spPr/>
      <dgm:t>
        <a:bodyPr/>
        <a:lstStyle/>
        <a:p>
          <a:endParaRPr lang="tr-TR"/>
        </a:p>
      </dgm:t>
    </dgm:pt>
    <dgm:pt modelId="{131DB67F-C05D-4E40-8ACA-61E968F204B3}" type="pres">
      <dgm:prSet presAssocID="{A444F283-6572-4CD2-A319-0DA421EF3F59}" presName="rootText" presStyleLbl="node3" presStyleIdx="2" presStyleCnt="4" custScaleX="165004" custLinFactNeighborX="-99111" custLinFactNeighborY="-2163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CFCD4AA-5C25-4DFC-AD05-AB6CF3B096C7}" type="pres">
      <dgm:prSet presAssocID="{A444F283-6572-4CD2-A319-0DA421EF3F59}" presName="rootConnector" presStyleLbl="node3" presStyleIdx="2" presStyleCnt="4"/>
      <dgm:spPr/>
      <dgm:t>
        <a:bodyPr/>
        <a:lstStyle/>
        <a:p>
          <a:endParaRPr lang="tr-TR"/>
        </a:p>
      </dgm:t>
    </dgm:pt>
    <dgm:pt modelId="{9BE483BB-B0E7-41BE-B43C-B2EEF392994F}" type="pres">
      <dgm:prSet presAssocID="{A444F283-6572-4CD2-A319-0DA421EF3F59}" presName="hierChild4" presStyleCnt="0"/>
      <dgm:spPr/>
      <dgm:t>
        <a:bodyPr/>
        <a:lstStyle/>
        <a:p>
          <a:endParaRPr lang="tr-TR"/>
        </a:p>
      </dgm:t>
    </dgm:pt>
    <dgm:pt modelId="{601A4058-89A1-437B-BBF6-93FA4157D127}" type="pres">
      <dgm:prSet presAssocID="{A444F283-6572-4CD2-A319-0DA421EF3F59}" presName="hierChild5" presStyleCnt="0"/>
      <dgm:spPr/>
      <dgm:t>
        <a:bodyPr/>
        <a:lstStyle/>
        <a:p>
          <a:endParaRPr lang="tr-TR"/>
        </a:p>
      </dgm:t>
    </dgm:pt>
    <dgm:pt modelId="{A9CE308E-4BFF-48EE-9F03-B487835EDD85}" type="pres">
      <dgm:prSet presAssocID="{765B7477-0405-4272-85AD-E57A644994E6}" presName="hierChild5" presStyleCnt="0"/>
      <dgm:spPr/>
      <dgm:t>
        <a:bodyPr/>
        <a:lstStyle/>
        <a:p>
          <a:endParaRPr lang="tr-TR"/>
        </a:p>
      </dgm:t>
    </dgm:pt>
    <dgm:pt modelId="{1ED735FD-C77B-4CE4-8412-5605A31EEDF2}" type="pres">
      <dgm:prSet presAssocID="{42F9DE30-7265-49A0-ABD7-A1C31DB33164}" presName="Name37" presStyleLbl="parChTrans1D2" presStyleIdx="1" presStyleCnt="2"/>
      <dgm:spPr/>
      <dgm:t>
        <a:bodyPr/>
        <a:lstStyle/>
        <a:p>
          <a:endParaRPr lang="tr-TR"/>
        </a:p>
      </dgm:t>
    </dgm:pt>
    <dgm:pt modelId="{015106DD-E71B-44E0-B6FD-C619A161B0DF}" type="pres">
      <dgm:prSet presAssocID="{5A84E218-7C8F-46BF-A128-0C5BD7DC50C1}" presName="hierRoot2" presStyleCnt="0">
        <dgm:presLayoutVars>
          <dgm:hierBranch val="init"/>
        </dgm:presLayoutVars>
      </dgm:prSet>
      <dgm:spPr/>
      <dgm:t>
        <a:bodyPr/>
        <a:lstStyle/>
        <a:p>
          <a:endParaRPr lang="tr-TR"/>
        </a:p>
      </dgm:t>
    </dgm:pt>
    <dgm:pt modelId="{D7E5AD04-3C8F-4887-9966-2569FB94C7D6}" type="pres">
      <dgm:prSet presAssocID="{5A84E218-7C8F-46BF-A128-0C5BD7DC50C1}" presName="rootComposite" presStyleCnt="0"/>
      <dgm:spPr/>
      <dgm:t>
        <a:bodyPr/>
        <a:lstStyle/>
        <a:p>
          <a:endParaRPr lang="tr-TR"/>
        </a:p>
      </dgm:t>
    </dgm:pt>
    <dgm:pt modelId="{1640F37E-A067-411F-929F-20370779AC9D}" type="pres">
      <dgm:prSet presAssocID="{5A84E218-7C8F-46BF-A128-0C5BD7DC50C1}" presName="rootText" presStyleLbl="node2" presStyleIdx="1" presStyleCnt="2" custLinFactNeighborX="82159" custLinFactNeighborY="-649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64C8ECB-B379-4415-A447-94CD16A0093D}" type="pres">
      <dgm:prSet presAssocID="{5A84E218-7C8F-46BF-A128-0C5BD7DC50C1}" presName="rootConnector" presStyleLbl="node2" presStyleIdx="1" presStyleCnt="2"/>
      <dgm:spPr/>
      <dgm:t>
        <a:bodyPr/>
        <a:lstStyle/>
        <a:p>
          <a:endParaRPr lang="tr-TR"/>
        </a:p>
      </dgm:t>
    </dgm:pt>
    <dgm:pt modelId="{EDB5A517-1359-4F8D-9089-103C7DDCDC5B}" type="pres">
      <dgm:prSet presAssocID="{5A84E218-7C8F-46BF-A128-0C5BD7DC50C1}" presName="hierChild4" presStyleCnt="0"/>
      <dgm:spPr/>
      <dgm:t>
        <a:bodyPr/>
        <a:lstStyle/>
        <a:p>
          <a:endParaRPr lang="tr-TR"/>
        </a:p>
      </dgm:t>
    </dgm:pt>
    <dgm:pt modelId="{765DF159-CED7-40D8-89D6-97CB8658CEC2}" type="pres">
      <dgm:prSet presAssocID="{982C1F91-5475-4F34-BFAE-350C00F1C469}" presName="Name37" presStyleLbl="parChTrans1D3" presStyleIdx="3" presStyleCnt="4"/>
      <dgm:spPr/>
      <dgm:t>
        <a:bodyPr/>
        <a:lstStyle/>
        <a:p>
          <a:endParaRPr lang="tr-TR"/>
        </a:p>
      </dgm:t>
    </dgm:pt>
    <dgm:pt modelId="{0801269C-8208-4763-A61A-FF0A2A4001BE}" type="pres">
      <dgm:prSet presAssocID="{BC55298D-3089-4B02-A1EC-054189F61F6D}" presName="hierRoot2" presStyleCnt="0">
        <dgm:presLayoutVars>
          <dgm:hierBranch val="init"/>
        </dgm:presLayoutVars>
      </dgm:prSet>
      <dgm:spPr/>
      <dgm:t>
        <a:bodyPr/>
        <a:lstStyle/>
        <a:p>
          <a:endParaRPr lang="tr-TR"/>
        </a:p>
      </dgm:t>
    </dgm:pt>
    <dgm:pt modelId="{6F4A8AC7-0E2C-4D3E-949E-A8A95C123274}" type="pres">
      <dgm:prSet presAssocID="{BC55298D-3089-4B02-A1EC-054189F61F6D}" presName="rootComposite" presStyleCnt="0"/>
      <dgm:spPr/>
      <dgm:t>
        <a:bodyPr/>
        <a:lstStyle/>
        <a:p>
          <a:endParaRPr lang="tr-TR"/>
        </a:p>
      </dgm:t>
    </dgm:pt>
    <dgm:pt modelId="{0C032E1D-F7D5-42C1-9C3B-4B7E363D7BED}" type="pres">
      <dgm:prSet presAssocID="{BC55298D-3089-4B02-A1EC-054189F61F6D}" presName="rootText" presStyleLbl="node3" presStyleIdx="3" presStyleCnt="4" custScaleX="156233" custLinFactY="1430" custLinFactNeighborX="39852" custLinFactNeighborY="10000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B9FC8B7-5517-431C-9C61-001F5ADC5D59}" type="pres">
      <dgm:prSet presAssocID="{BC55298D-3089-4B02-A1EC-054189F61F6D}" presName="rootConnector" presStyleLbl="node3" presStyleIdx="3" presStyleCnt="4"/>
      <dgm:spPr/>
      <dgm:t>
        <a:bodyPr/>
        <a:lstStyle/>
        <a:p>
          <a:endParaRPr lang="tr-TR"/>
        </a:p>
      </dgm:t>
    </dgm:pt>
    <dgm:pt modelId="{BDA069B5-F554-4F3A-82B0-F52822DCAAC9}" type="pres">
      <dgm:prSet presAssocID="{BC55298D-3089-4B02-A1EC-054189F61F6D}" presName="hierChild4" presStyleCnt="0"/>
      <dgm:spPr/>
      <dgm:t>
        <a:bodyPr/>
        <a:lstStyle/>
        <a:p>
          <a:endParaRPr lang="tr-TR"/>
        </a:p>
      </dgm:t>
    </dgm:pt>
    <dgm:pt modelId="{2279A4A9-5296-454C-A4E6-DEEFF2AE0889}" type="pres">
      <dgm:prSet presAssocID="{BC55298D-3089-4B02-A1EC-054189F61F6D}" presName="hierChild5" presStyleCnt="0"/>
      <dgm:spPr/>
      <dgm:t>
        <a:bodyPr/>
        <a:lstStyle/>
        <a:p>
          <a:endParaRPr lang="tr-TR"/>
        </a:p>
      </dgm:t>
    </dgm:pt>
    <dgm:pt modelId="{6456852E-3AB9-488C-AC40-5CE1A0EE6F85}" type="pres">
      <dgm:prSet presAssocID="{5A84E218-7C8F-46BF-A128-0C5BD7DC50C1}" presName="hierChild5" presStyleCnt="0"/>
      <dgm:spPr/>
      <dgm:t>
        <a:bodyPr/>
        <a:lstStyle/>
        <a:p>
          <a:endParaRPr lang="tr-TR"/>
        </a:p>
      </dgm:t>
    </dgm:pt>
    <dgm:pt modelId="{10DBD035-F09D-48B4-8878-1A52F4E10FC8}" type="pres">
      <dgm:prSet presAssocID="{71ED58E3-ADA2-4FA6-ABFD-FD64BD93CF60}" presName="hierChild3" presStyleCnt="0"/>
      <dgm:spPr/>
      <dgm:t>
        <a:bodyPr/>
        <a:lstStyle/>
        <a:p>
          <a:endParaRPr lang="tr-TR"/>
        </a:p>
      </dgm:t>
    </dgm:pt>
  </dgm:ptLst>
  <dgm:cxnLst>
    <dgm:cxn modelId="{4B1BD1F3-EDD1-491D-BAC8-4B6614A62DD7}" type="presOf" srcId="{789594B1-6E3A-4E8C-B0EB-A3D13586C850}" destId="{25D92D64-7516-418D-99A0-6D01EC4E1914}" srcOrd="0" destOrd="0" presId="urn:microsoft.com/office/officeart/2005/8/layout/orgChart1"/>
    <dgm:cxn modelId="{A6150402-7D42-4351-8786-5C39310E7BE6}" srcId="{5A84E218-7C8F-46BF-A128-0C5BD7DC50C1}" destId="{BC55298D-3089-4B02-A1EC-054189F61F6D}" srcOrd="0" destOrd="0" parTransId="{982C1F91-5475-4F34-BFAE-350C00F1C469}" sibTransId="{4A8187E0-23EC-4E74-AAA3-66A72995B636}"/>
    <dgm:cxn modelId="{97C7F1AA-2F72-417D-A5C1-6F176210B791}" type="presOf" srcId="{5A84E218-7C8F-46BF-A128-0C5BD7DC50C1}" destId="{1640F37E-A067-411F-929F-20370779AC9D}" srcOrd="0" destOrd="0" presId="urn:microsoft.com/office/officeart/2005/8/layout/orgChart1"/>
    <dgm:cxn modelId="{972E67C6-C952-4C05-ADA6-E5D8B8C2B2F7}" type="presOf" srcId="{3EA41F76-E112-4F6E-863D-0DB1CDD52E1E}" destId="{C2500552-DE31-4FB2-8B61-54A69E590094}" srcOrd="0" destOrd="0" presId="urn:microsoft.com/office/officeart/2005/8/layout/orgChart1"/>
    <dgm:cxn modelId="{162D47FD-DA60-437E-8A9F-4025D9035C75}" type="presOf" srcId="{3EA41F76-E112-4F6E-863D-0DB1CDD52E1E}" destId="{EECB8FC3-480A-426E-AD40-532CE1237A06}" srcOrd="1" destOrd="0" presId="urn:microsoft.com/office/officeart/2005/8/layout/orgChart1"/>
    <dgm:cxn modelId="{E27AF92D-B381-48A8-8ED7-1EC86BDC3BAF}" type="presOf" srcId="{71ED58E3-ADA2-4FA6-ABFD-FD64BD93CF60}" destId="{BE66E501-51D9-4759-A71B-EF6985AED338}" srcOrd="1" destOrd="0" presId="urn:microsoft.com/office/officeart/2005/8/layout/orgChart1"/>
    <dgm:cxn modelId="{B8558756-086C-45C5-9C88-C3D5F5D0A1AE}" type="presOf" srcId="{1BE82CD0-3DF4-4152-B43E-49F4A2A8A40C}" destId="{7E3E1FDA-3BCF-478D-A2A8-E9E5BBA10FA8}" srcOrd="0" destOrd="0" presId="urn:microsoft.com/office/officeart/2005/8/layout/orgChart1"/>
    <dgm:cxn modelId="{6C94FB3B-4050-4C94-8774-842FCC4617B4}" srcId="{71ED58E3-ADA2-4FA6-ABFD-FD64BD93CF60}" destId="{5A84E218-7C8F-46BF-A128-0C5BD7DC50C1}" srcOrd="1" destOrd="0" parTransId="{42F9DE30-7265-49A0-ABD7-A1C31DB33164}" sibTransId="{A8287769-0CE3-45EA-A8E6-7CC6AA236F1C}"/>
    <dgm:cxn modelId="{BC851737-57CB-42AD-93EE-76F40EE4F122}" type="presOf" srcId="{A518FB27-1E91-4CC7-9DED-3652D563C930}" destId="{1C25A595-77F7-4E54-B104-7455004B6420}" srcOrd="0" destOrd="0" presId="urn:microsoft.com/office/officeart/2005/8/layout/orgChart1"/>
    <dgm:cxn modelId="{C850336A-CAD2-4790-9449-37E0FB1E7749}" srcId="{765B7477-0405-4272-85AD-E57A644994E6}" destId="{1BE82CD0-3DF4-4152-B43E-49F4A2A8A40C}" srcOrd="0" destOrd="0" parTransId="{2FCF0990-5C88-4FC8-9F25-24F7AAF653A7}" sibTransId="{368F1728-B97B-4FFD-9ED3-E007567678A6}"/>
    <dgm:cxn modelId="{2A890EEA-09E4-4A9A-AE1B-22B8880C6D0D}" type="presOf" srcId="{982C1F91-5475-4F34-BFAE-350C00F1C469}" destId="{765DF159-CED7-40D8-89D6-97CB8658CEC2}" srcOrd="0" destOrd="0" presId="urn:microsoft.com/office/officeart/2005/8/layout/orgChart1"/>
    <dgm:cxn modelId="{09C0BFEF-C9AA-4EA0-855B-782EE5191BB9}" srcId="{765B7477-0405-4272-85AD-E57A644994E6}" destId="{3EA41F76-E112-4F6E-863D-0DB1CDD52E1E}" srcOrd="1" destOrd="0" parTransId="{789594B1-6E3A-4E8C-B0EB-A3D13586C850}" sibTransId="{1CA990B5-0648-4648-9EE6-C18F04A0057C}"/>
    <dgm:cxn modelId="{B0FB4EB1-34F7-4AA3-B3E4-E97F9D391B53}" type="presOf" srcId="{A444F283-6572-4CD2-A319-0DA421EF3F59}" destId="{131DB67F-C05D-4E40-8ACA-61E968F204B3}" srcOrd="0" destOrd="0" presId="urn:microsoft.com/office/officeart/2005/8/layout/orgChart1"/>
    <dgm:cxn modelId="{AFE536EE-BD4B-44D9-889E-E99224D54AE8}" type="presOf" srcId="{F178F74A-2E60-4811-9E44-3ECE4E31D06C}" destId="{14C1A7D4-B68A-48A8-A21B-AA4D64F0CBAB}" srcOrd="0" destOrd="0" presId="urn:microsoft.com/office/officeart/2005/8/layout/orgChart1"/>
    <dgm:cxn modelId="{63809EFB-21A6-47B4-939A-DA71EBCAAB8F}" type="presOf" srcId="{1BE82CD0-3DF4-4152-B43E-49F4A2A8A40C}" destId="{423C7672-5E45-48F9-A540-285D6E32B455}" srcOrd="1" destOrd="0" presId="urn:microsoft.com/office/officeart/2005/8/layout/orgChart1"/>
    <dgm:cxn modelId="{C1D8847A-7D03-4A68-B7C2-53F02848DD0C}" type="presOf" srcId="{42F9DE30-7265-49A0-ABD7-A1C31DB33164}" destId="{1ED735FD-C77B-4CE4-8412-5605A31EEDF2}" srcOrd="0" destOrd="0" presId="urn:microsoft.com/office/officeart/2005/8/layout/orgChart1"/>
    <dgm:cxn modelId="{A3821232-610C-4704-8CAB-0C87E786572F}" type="presOf" srcId="{BC55298D-3089-4B02-A1EC-054189F61F6D}" destId="{0C032E1D-F7D5-42C1-9C3B-4B7E363D7BED}" srcOrd="0" destOrd="0" presId="urn:microsoft.com/office/officeart/2005/8/layout/orgChart1"/>
    <dgm:cxn modelId="{90A04F84-1869-42A7-BCB5-90874B632465}" type="presOf" srcId="{71ED58E3-ADA2-4FA6-ABFD-FD64BD93CF60}" destId="{53C5C856-1324-4CBC-93A5-169408057DB6}" srcOrd="0" destOrd="0" presId="urn:microsoft.com/office/officeart/2005/8/layout/orgChart1"/>
    <dgm:cxn modelId="{C0F3D142-A56B-4718-9A4D-51CF8CD69E77}" type="presOf" srcId="{5A84E218-7C8F-46BF-A128-0C5BD7DC50C1}" destId="{164C8ECB-B379-4415-A447-94CD16A0093D}" srcOrd="1" destOrd="0" presId="urn:microsoft.com/office/officeart/2005/8/layout/orgChart1"/>
    <dgm:cxn modelId="{5CA53507-AC37-4522-ADCF-1457B6D43EDB}" srcId="{71ED58E3-ADA2-4FA6-ABFD-FD64BD93CF60}" destId="{765B7477-0405-4272-85AD-E57A644994E6}" srcOrd="0" destOrd="0" parTransId="{A518FB27-1E91-4CC7-9DED-3652D563C930}" sibTransId="{3049BA81-038E-4227-ACCB-17B2F8F9C3F6}"/>
    <dgm:cxn modelId="{8A655AD3-344C-4B94-81E3-0A25F81E990B}" type="presOf" srcId="{A444F283-6572-4CD2-A319-0DA421EF3F59}" destId="{ACFCD4AA-5C25-4DFC-AD05-AB6CF3B096C7}" srcOrd="1" destOrd="0" presId="urn:microsoft.com/office/officeart/2005/8/layout/orgChart1"/>
    <dgm:cxn modelId="{6CF37EA9-2420-4468-A3AC-4F5401445A31}" type="presOf" srcId="{765B7477-0405-4272-85AD-E57A644994E6}" destId="{B45F6160-1428-4E78-84F2-579049D94373}" srcOrd="1" destOrd="0" presId="urn:microsoft.com/office/officeart/2005/8/layout/orgChart1"/>
    <dgm:cxn modelId="{C7237360-6BBB-41C5-AE56-EAA2AB88BDF3}" type="presOf" srcId="{2FCF0990-5C88-4FC8-9F25-24F7AAF653A7}" destId="{B7FC0E5F-555B-455F-BFA4-F668706ADBB5}" srcOrd="0" destOrd="0" presId="urn:microsoft.com/office/officeart/2005/8/layout/orgChart1"/>
    <dgm:cxn modelId="{D31CCE87-88AF-432B-A2CB-50B98CCCBC1B}" type="presOf" srcId="{765B7477-0405-4272-85AD-E57A644994E6}" destId="{6F6B168D-FAB2-4EBB-8330-2CB8DD70F3D7}" srcOrd="0" destOrd="0" presId="urn:microsoft.com/office/officeart/2005/8/layout/orgChart1"/>
    <dgm:cxn modelId="{D2B106AD-242E-4444-AC8B-7E04A500CB19}" srcId="{CF3D5A2E-28A0-4EAD-A22A-36EA71DA2F95}" destId="{71ED58E3-ADA2-4FA6-ABFD-FD64BD93CF60}" srcOrd="0" destOrd="0" parTransId="{5AE3D322-0913-4968-8A89-324B407EFDA7}" sibTransId="{ED921027-5845-4A70-A4E2-0ED96812E6A7}"/>
    <dgm:cxn modelId="{7B2696E5-88F0-4E08-8045-275F6EE63A01}" type="presOf" srcId="{BC55298D-3089-4B02-A1EC-054189F61F6D}" destId="{1B9FC8B7-5517-431C-9C61-001F5ADC5D59}" srcOrd="1" destOrd="0" presId="urn:microsoft.com/office/officeart/2005/8/layout/orgChart1"/>
    <dgm:cxn modelId="{7A4F46BB-974A-4A77-9FC8-95364BA03606}" srcId="{765B7477-0405-4272-85AD-E57A644994E6}" destId="{A444F283-6572-4CD2-A319-0DA421EF3F59}" srcOrd="2" destOrd="0" parTransId="{F178F74A-2E60-4811-9E44-3ECE4E31D06C}" sibTransId="{68BB0C44-A0A4-43C4-B3B1-1735D25AE317}"/>
    <dgm:cxn modelId="{F1FC63A6-934A-49BC-85DC-F7D468B8B9FE}" type="presOf" srcId="{CF3D5A2E-28A0-4EAD-A22A-36EA71DA2F95}" destId="{AF2A1535-7C1F-4635-9EB6-B7B8C4E67C0C}" srcOrd="0" destOrd="0" presId="urn:microsoft.com/office/officeart/2005/8/layout/orgChart1"/>
    <dgm:cxn modelId="{E7D7ADA0-CA71-468F-8E7B-6D871459701A}" type="presParOf" srcId="{AF2A1535-7C1F-4635-9EB6-B7B8C4E67C0C}" destId="{276CCE7C-7DB5-41B8-A3DC-15376A4D1478}" srcOrd="0" destOrd="0" presId="urn:microsoft.com/office/officeart/2005/8/layout/orgChart1"/>
    <dgm:cxn modelId="{EF642967-FFE6-4635-9A6F-DA129D45358D}" type="presParOf" srcId="{276CCE7C-7DB5-41B8-A3DC-15376A4D1478}" destId="{760501FA-B707-41DB-B0A1-F0DA943210DC}" srcOrd="0" destOrd="0" presId="urn:microsoft.com/office/officeart/2005/8/layout/orgChart1"/>
    <dgm:cxn modelId="{1D48414F-4A62-4505-B986-4640A4B10FAA}" type="presParOf" srcId="{760501FA-B707-41DB-B0A1-F0DA943210DC}" destId="{53C5C856-1324-4CBC-93A5-169408057DB6}" srcOrd="0" destOrd="0" presId="urn:microsoft.com/office/officeart/2005/8/layout/orgChart1"/>
    <dgm:cxn modelId="{4BBB41EE-1CB5-4EDA-9DB2-0132F6A14CBA}" type="presParOf" srcId="{760501FA-B707-41DB-B0A1-F0DA943210DC}" destId="{BE66E501-51D9-4759-A71B-EF6985AED338}" srcOrd="1" destOrd="0" presId="urn:microsoft.com/office/officeart/2005/8/layout/orgChart1"/>
    <dgm:cxn modelId="{C7101926-0BF5-455A-9ACA-000E80114A76}" type="presParOf" srcId="{276CCE7C-7DB5-41B8-A3DC-15376A4D1478}" destId="{D01202A4-7DAE-4E4E-A915-F72FC995F61B}" srcOrd="1" destOrd="0" presId="urn:microsoft.com/office/officeart/2005/8/layout/orgChart1"/>
    <dgm:cxn modelId="{A5FCFE91-036B-45AD-BDFD-8BDE9D38563C}" type="presParOf" srcId="{D01202A4-7DAE-4E4E-A915-F72FC995F61B}" destId="{1C25A595-77F7-4E54-B104-7455004B6420}" srcOrd="0" destOrd="0" presId="urn:microsoft.com/office/officeart/2005/8/layout/orgChart1"/>
    <dgm:cxn modelId="{2A92553C-B53F-444B-9463-7BAE33978AEC}" type="presParOf" srcId="{D01202A4-7DAE-4E4E-A915-F72FC995F61B}" destId="{47096BC7-1AE3-49D6-898C-937346EB7580}" srcOrd="1" destOrd="0" presId="urn:microsoft.com/office/officeart/2005/8/layout/orgChart1"/>
    <dgm:cxn modelId="{C87B92A9-3CCE-4117-9B4F-F6237E155D01}" type="presParOf" srcId="{47096BC7-1AE3-49D6-898C-937346EB7580}" destId="{4822B09C-BD4D-450F-84A1-006D692F9695}" srcOrd="0" destOrd="0" presId="urn:microsoft.com/office/officeart/2005/8/layout/orgChart1"/>
    <dgm:cxn modelId="{E489F7B8-2E22-4FE8-B69D-030009A22AEE}" type="presParOf" srcId="{4822B09C-BD4D-450F-84A1-006D692F9695}" destId="{6F6B168D-FAB2-4EBB-8330-2CB8DD70F3D7}" srcOrd="0" destOrd="0" presId="urn:microsoft.com/office/officeart/2005/8/layout/orgChart1"/>
    <dgm:cxn modelId="{214C1F9D-3132-42AF-BD89-39DBF9E06A31}" type="presParOf" srcId="{4822B09C-BD4D-450F-84A1-006D692F9695}" destId="{B45F6160-1428-4E78-84F2-579049D94373}" srcOrd="1" destOrd="0" presId="urn:microsoft.com/office/officeart/2005/8/layout/orgChart1"/>
    <dgm:cxn modelId="{B7A4903D-87DC-4AD8-8696-63A15AD6688D}" type="presParOf" srcId="{47096BC7-1AE3-49D6-898C-937346EB7580}" destId="{FC6D36B5-B0B6-4B7C-B0FD-7B06A5E80894}" srcOrd="1" destOrd="0" presId="urn:microsoft.com/office/officeart/2005/8/layout/orgChart1"/>
    <dgm:cxn modelId="{1305548E-BFA9-4128-8248-283C01074D71}" type="presParOf" srcId="{FC6D36B5-B0B6-4B7C-B0FD-7B06A5E80894}" destId="{B7FC0E5F-555B-455F-BFA4-F668706ADBB5}" srcOrd="0" destOrd="0" presId="urn:microsoft.com/office/officeart/2005/8/layout/orgChart1"/>
    <dgm:cxn modelId="{3C1A3AA2-9A20-4EDB-858D-6563EE63D390}" type="presParOf" srcId="{FC6D36B5-B0B6-4B7C-B0FD-7B06A5E80894}" destId="{5D1F749E-4A34-455A-913C-BBD5EAC9C9D7}" srcOrd="1" destOrd="0" presId="urn:microsoft.com/office/officeart/2005/8/layout/orgChart1"/>
    <dgm:cxn modelId="{4AE942CB-BE63-4DBC-8CB9-AAB28689F860}" type="presParOf" srcId="{5D1F749E-4A34-455A-913C-BBD5EAC9C9D7}" destId="{A4E00B94-4CEF-4570-81A1-60347AD720C7}" srcOrd="0" destOrd="0" presId="urn:microsoft.com/office/officeart/2005/8/layout/orgChart1"/>
    <dgm:cxn modelId="{402B488E-0753-42EC-A961-CD9BADC9345B}" type="presParOf" srcId="{A4E00B94-4CEF-4570-81A1-60347AD720C7}" destId="{7E3E1FDA-3BCF-478D-A2A8-E9E5BBA10FA8}" srcOrd="0" destOrd="0" presId="urn:microsoft.com/office/officeart/2005/8/layout/orgChart1"/>
    <dgm:cxn modelId="{4C2360CB-4866-4AAF-83BC-FFF24DCA8F90}" type="presParOf" srcId="{A4E00B94-4CEF-4570-81A1-60347AD720C7}" destId="{423C7672-5E45-48F9-A540-285D6E32B455}" srcOrd="1" destOrd="0" presId="urn:microsoft.com/office/officeart/2005/8/layout/orgChart1"/>
    <dgm:cxn modelId="{10D863AF-7BB3-4670-ACDC-71FAE227C704}" type="presParOf" srcId="{5D1F749E-4A34-455A-913C-BBD5EAC9C9D7}" destId="{13873C2A-4B67-48C9-B100-3E3B0A706A1D}" srcOrd="1" destOrd="0" presId="urn:microsoft.com/office/officeart/2005/8/layout/orgChart1"/>
    <dgm:cxn modelId="{9D43BDBF-727C-4854-8231-7D355D2931F4}" type="presParOf" srcId="{5D1F749E-4A34-455A-913C-BBD5EAC9C9D7}" destId="{CEEA2827-008E-4657-A23E-4154EA77BB9D}" srcOrd="2" destOrd="0" presId="urn:microsoft.com/office/officeart/2005/8/layout/orgChart1"/>
    <dgm:cxn modelId="{5358DD76-EA74-4F30-B497-7DB6290C492F}" type="presParOf" srcId="{FC6D36B5-B0B6-4B7C-B0FD-7B06A5E80894}" destId="{25D92D64-7516-418D-99A0-6D01EC4E1914}" srcOrd="2" destOrd="0" presId="urn:microsoft.com/office/officeart/2005/8/layout/orgChart1"/>
    <dgm:cxn modelId="{E2154431-27F7-407B-9FEC-89CDB5C76EC2}" type="presParOf" srcId="{FC6D36B5-B0B6-4B7C-B0FD-7B06A5E80894}" destId="{A931FA5C-9E13-495E-9B21-A57FA88B0391}" srcOrd="3" destOrd="0" presId="urn:microsoft.com/office/officeart/2005/8/layout/orgChart1"/>
    <dgm:cxn modelId="{312BF125-01A5-4F2F-B35D-82575794B228}" type="presParOf" srcId="{A931FA5C-9E13-495E-9B21-A57FA88B0391}" destId="{429D46EA-7EAF-4973-AFE7-C8FE47E4155C}" srcOrd="0" destOrd="0" presId="urn:microsoft.com/office/officeart/2005/8/layout/orgChart1"/>
    <dgm:cxn modelId="{8206223A-F1E3-4721-B8A0-F5ED78F2711B}" type="presParOf" srcId="{429D46EA-7EAF-4973-AFE7-C8FE47E4155C}" destId="{C2500552-DE31-4FB2-8B61-54A69E590094}" srcOrd="0" destOrd="0" presId="urn:microsoft.com/office/officeart/2005/8/layout/orgChart1"/>
    <dgm:cxn modelId="{BA872B34-28EB-4164-BF10-C22F9F4470A2}" type="presParOf" srcId="{429D46EA-7EAF-4973-AFE7-C8FE47E4155C}" destId="{EECB8FC3-480A-426E-AD40-532CE1237A06}" srcOrd="1" destOrd="0" presId="urn:microsoft.com/office/officeart/2005/8/layout/orgChart1"/>
    <dgm:cxn modelId="{67CDB94C-3694-4CC1-BC70-472C42F1C5F2}" type="presParOf" srcId="{A931FA5C-9E13-495E-9B21-A57FA88B0391}" destId="{B0ED8455-E49C-455F-AFE6-F6DA9F05C570}" srcOrd="1" destOrd="0" presId="urn:microsoft.com/office/officeart/2005/8/layout/orgChart1"/>
    <dgm:cxn modelId="{05A58524-BAC1-4905-8FF4-DC70D0F20545}" type="presParOf" srcId="{A931FA5C-9E13-495E-9B21-A57FA88B0391}" destId="{E4A25DD6-77CB-4DA6-9D70-54A216941F2F}" srcOrd="2" destOrd="0" presId="urn:microsoft.com/office/officeart/2005/8/layout/orgChart1"/>
    <dgm:cxn modelId="{3ABE6EBD-3723-4ABC-8F08-F61C5BCFAD96}" type="presParOf" srcId="{FC6D36B5-B0B6-4B7C-B0FD-7B06A5E80894}" destId="{14C1A7D4-B68A-48A8-A21B-AA4D64F0CBAB}" srcOrd="4" destOrd="0" presId="urn:microsoft.com/office/officeart/2005/8/layout/orgChart1"/>
    <dgm:cxn modelId="{7848D008-D333-4895-868F-AE561CA491AA}" type="presParOf" srcId="{FC6D36B5-B0B6-4B7C-B0FD-7B06A5E80894}" destId="{B476838E-93E8-4EB9-8035-BE422DD0BE17}" srcOrd="5" destOrd="0" presId="urn:microsoft.com/office/officeart/2005/8/layout/orgChart1"/>
    <dgm:cxn modelId="{F9989BBE-FE87-4802-853E-5D0FEBAC2C96}" type="presParOf" srcId="{B476838E-93E8-4EB9-8035-BE422DD0BE17}" destId="{0A92F336-C2AE-486F-9391-DDC8470DA5E6}" srcOrd="0" destOrd="0" presId="urn:microsoft.com/office/officeart/2005/8/layout/orgChart1"/>
    <dgm:cxn modelId="{0BCBC1F2-53FC-4243-B069-9EF8ACF0CC03}" type="presParOf" srcId="{0A92F336-C2AE-486F-9391-DDC8470DA5E6}" destId="{131DB67F-C05D-4E40-8ACA-61E968F204B3}" srcOrd="0" destOrd="0" presId="urn:microsoft.com/office/officeart/2005/8/layout/orgChart1"/>
    <dgm:cxn modelId="{F3CD444A-AA19-4FD5-B4BC-6543963884E1}" type="presParOf" srcId="{0A92F336-C2AE-486F-9391-DDC8470DA5E6}" destId="{ACFCD4AA-5C25-4DFC-AD05-AB6CF3B096C7}" srcOrd="1" destOrd="0" presId="urn:microsoft.com/office/officeart/2005/8/layout/orgChart1"/>
    <dgm:cxn modelId="{26AB9DD9-89E8-40C6-9FA8-40831D27553D}" type="presParOf" srcId="{B476838E-93E8-4EB9-8035-BE422DD0BE17}" destId="{9BE483BB-B0E7-41BE-B43C-B2EEF392994F}" srcOrd="1" destOrd="0" presId="urn:microsoft.com/office/officeart/2005/8/layout/orgChart1"/>
    <dgm:cxn modelId="{3DC4F1F9-FEE7-4936-8619-E39A26AA148C}" type="presParOf" srcId="{B476838E-93E8-4EB9-8035-BE422DD0BE17}" destId="{601A4058-89A1-437B-BBF6-93FA4157D127}" srcOrd="2" destOrd="0" presId="urn:microsoft.com/office/officeart/2005/8/layout/orgChart1"/>
    <dgm:cxn modelId="{4A2DC23E-1049-4336-9A82-9583367DCEBD}" type="presParOf" srcId="{47096BC7-1AE3-49D6-898C-937346EB7580}" destId="{A9CE308E-4BFF-48EE-9F03-B487835EDD85}" srcOrd="2" destOrd="0" presId="urn:microsoft.com/office/officeart/2005/8/layout/orgChart1"/>
    <dgm:cxn modelId="{2B2D9CF5-B835-4E2F-8058-2FC5C682D066}" type="presParOf" srcId="{D01202A4-7DAE-4E4E-A915-F72FC995F61B}" destId="{1ED735FD-C77B-4CE4-8412-5605A31EEDF2}" srcOrd="2" destOrd="0" presId="urn:microsoft.com/office/officeart/2005/8/layout/orgChart1"/>
    <dgm:cxn modelId="{236844CA-AD73-4805-859B-73D9A198E40D}" type="presParOf" srcId="{D01202A4-7DAE-4E4E-A915-F72FC995F61B}" destId="{015106DD-E71B-44E0-B6FD-C619A161B0DF}" srcOrd="3" destOrd="0" presId="urn:microsoft.com/office/officeart/2005/8/layout/orgChart1"/>
    <dgm:cxn modelId="{2E2E29AA-95E1-421F-B380-AF73B28C99FC}" type="presParOf" srcId="{015106DD-E71B-44E0-B6FD-C619A161B0DF}" destId="{D7E5AD04-3C8F-4887-9966-2569FB94C7D6}" srcOrd="0" destOrd="0" presId="urn:microsoft.com/office/officeart/2005/8/layout/orgChart1"/>
    <dgm:cxn modelId="{CA3B03CC-1E3F-4D14-9CA1-D016E969D2D3}" type="presParOf" srcId="{D7E5AD04-3C8F-4887-9966-2569FB94C7D6}" destId="{1640F37E-A067-411F-929F-20370779AC9D}" srcOrd="0" destOrd="0" presId="urn:microsoft.com/office/officeart/2005/8/layout/orgChart1"/>
    <dgm:cxn modelId="{D86D2D9C-C4E5-446B-917B-B33DABF6D7DA}" type="presParOf" srcId="{D7E5AD04-3C8F-4887-9966-2569FB94C7D6}" destId="{164C8ECB-B379-4415-A447-94CD16A0093D}" srcOrd="1" destOrd="0" presId="urn:microsoft.com/office/officeart/2005/8/layout/orgChart1"/>
    <dgm:cxn modelId="{D1C3B331-1455-4850-BAD6-597323ED3051}" type="presParOf" srcId="{015106DD-E71B-44E0-B6FD-C619A161B0DF}" destId="{EDB5A517-1359-4F8D-9089-103C7DDCDC5B}" srcOrd="1" destOrd="0" presId="urn:microsoft.com/office/officeart/2005/8/layout/orgChart1"/>
    <dgm:cxn modelId="{BAB00733-7FA4-4CEF-BEE3-9FB9B6CD1745}" type="presParOf" srcId="{EDB5A517-1359-4F8D-9089-103C7DDCDC5B}" destId="{765DF159-CED7-40D8-89D6-97CB8658CEC2}" srcOrd="0" destOrd="0" presId="urn:microsoft.com/office/officeart/2005/8/layout/orgChart1"/>
    <dgm:cxn modelId="{07BA45A6-3741-4859-B7AB-595E1C8F5590}" type="presParOf" srcId="{EDB5A517-1359-4F8D-9089-103C7DDCDC5B}" destId="{0801269C-8208-4763-A61A-FF0A2A4001BE}" srcOrd="1" destOrd="0" presId="urn:microsoft.com/office/officeart/2005/8/layout/orgChart1"/>
    <dgm:cxn modelId="{7D6C0524-11EF-4822-B9FA-E3A4C943AB3E}" type="presParOf" srcId="{0801269C-8208-4763-A61A-FF0A2A4001BE}" destId="{6F4A8AC7-0E2C-4D3E-949E-A8A95C123274}" srcOrd="0" destOrd="0" presId="urn:microsoft.com/office/officeart/2005/8/layout/orgChart1"/>
    <dgm:cxn modelId="{143881ED-294B-4903-AC59-ADF72C3361EC}" type="presParOf" srcId="{6F4A8AC7-0E2C-4D3E-949E-A8A95C123274}" destId="{0C032E1D-F7D5-42C1-9C3B-4B7E363D7BED}" srcOrd="0" destOrd="0" presId="urn:microsoft.com/office/officeart/2005/8/layout/orgChart1"/>
    <dgm:cxn modelId="{E1A0FE58-D7C1-4D10-80D8-F79554B317CE}" type="presParOf" srcId="{6F4A8AC7-0E2C-4D3E-949E-A8A95C123274}" destId="{1B9FC8B7-5517-431C-9C61-001F5ADC5D59}" srcOrd="1" destOrd="0" presId="urn:microsoft.com/office/officeart/2005/8/layout/orgChart1"/>
    <dgm:cxn modelId="{3CB4DD59-352D-40AD-8D76-21B6901455F9}" type="presParOf" srcId="{0801269C-8208-4763-A61A-FF0A2A4001BE}" destId="{BDA069B5-F554-4F3A-82B0-F52822DCAAC9}" srcOrd="1" destOrd="0" presId="urn:microsoft.com/office/officeart/2005/8/layout/orgChart1"/>
    <dgm:cxn modelId="{30196A92-AE5D-4D39-BE83-A62E3E1BD1FE}" type="presParOf" srcId="{0801269C-8208-4763-A61A-FF0A2A4001BE}" destId="{2279A4A9-5296-454C-A4E6-DEEFF2AE0889}" srcOrd="2" destOrd="0" presId="urn:microsoft.com/office/officeart/2005/8/layout/orgChart1"/>
    <dgm:cxn modelId="{1FD7A6DB-11AD-4098-B070-F0BB21085A6D}" type="presParOf" srcId="{015106DD-E71B-44E0-B6FD-C619A161B0DF}" destId="{6456852E-3AB9-488C-AC40-5CE1A0EE6F85}" srcOrd="2" destOrd="0" presId="urn:microsoft.com/office/officeart/2005/8/layout/orgChart1"/>
    <dgm:cxn modelId="{8467DA37-3FCF-4223-A10A-AF5BC4D4794D}" type="presParOf" srcId="{276CCE7C-7DB5-41B8-A3DC-15376A4D1478}" destId="{10DBD035-F09D-48B4-8878-1A52F4E10FC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5DF159-CED7-40D8-89D6-97CB8658CEC2}">
      <dsp:nvSpPr>
        <dsp:cNvPr id="0" name=""/>
        <dsp:cNvSpPr/>
      </dsp:nvSpPr>
      <dsp:spPr>
        <a:xfrm>
          <a:off x="5094809" y="1619304"/>
          <a:ext cx="445089" cy="1629360"/>
        </a:xfrm>
        <a:custGeom>
          <a:avLst/>
          <a:gdLst/>
          <a:ahLst/>
          <a:cxnLst/>
          <a:rect l="0" t="0" r="0" b="0"/>
          <a:pathLst>
            <a:path>
              <a:moveTo>
                <a:pt x="445089" y="0"/>
              </a:moveTo>
              <a:lnTo>
                <a:pt x="0" y="1629360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735FD-C77B-4CE4-8412-5605A31EEDF2}">
      <dsp:nvSpPr>
        <dsp:cNvPr id="0" name=""/>
        <dsp:cNvSpPr/>
      </dsp:nvSpPr>
      <dsp:spPr>
        <a:xfrm>
          <a:off x="3499979" y="514999"/>
          <a:ext cx="2691898" cy="289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187"/>
              </a:lnTo>
              <a:lnTo>
                <a:pt x="2691898" y="118187"/>
              </a:lnTo>
              <a:lnTo>
                <a:pt x="2691898" y="289331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C1A7D4-B68A-48A8-A21B-AA4D64F0CBAB}">
      <dsp:nvSpPr>
        <dsp:cNvPr id="0" name=""/>
        <dsp:cNvSpPr/>
      </dsp:nvSpPr>
      <dsp:spPr>
        <a:xfrm>
          <a:off x="78566" y="1609541"/>
          <a:ext cx="91440" cy="2950725"/>
        </a:xfrm>
        <a:custGeom>
          <a:avLst/>
          <a:gdLst/>
          <a:ahLst/>
          <a:cxnLst/>
          <a:rect l="0" t="0" r="0" b="0"/>
          <a:pathLst>
            <a:path>
              <a:moveTo>
                <a:pt x="84428" y="0"/>
              </a:moveTo>
              <a:lnTo>
                <a:pt x="45720" y="2950725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D92D64-7516-418D-99A0-6D01EC4E1914}">
      <dsp:nvSpPr>
        <dsp:cNvPr id="0" name=""/>
        <dsp:cNvSpPr/>
      </dsp:nvSpPr>
      <dsp:spPr>
        <a:xfrm>
          <a:off x="78566" y="1609541"/>
          <a:ext cx="91440" cy="1855148"/>
        </a:xfrm>
        <a:custGeom>
          <a:avLst/>
          <a:gdLst/>
          <a:ahLst/>
          <a:cxnLst/>
          <a:rect l="0" t="0" r="0" b="0"/>
          <a:pathLst>
            <a:path>
              <a:moveTo>
                <a:pt x="84428" y="0"/>
              </a:moveTo>
              <a:lnTo>
                <a:pt x="45720" y="1855148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FC0E5F-555B-455F-BFA4-F668706ADBB5}">
      <dsp:nvSpPr>
        <dsp:cNvPr id="0" name=""/>
        <dsp:cNvSpPr/>
      </dsp:nvSpPr>
      <dsp:spPr>
        <a:xfrm>
          <a:off x="78566" y="1609541"/>
          <a:ext cx="91440" cy="775031"/>
        </a:xfrm>
        <a:custGeom>
          <a:avLst/>
          <a:gdLst/>
          <a:ahLst/>
          <a:cxnLst/>
          <a:rect l="0" t="0" r="0" b="0"/>
          <a:pathLst>
            <a:path>
              <a:moveTo>
                <a:pt x="84428" y="0"/>
              </a:moveTo>
              <a:lnTo>
                <a:pt x="45720" y="775031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25A595-77F7-4E54-B104-7455004B6420}">
      <dsp:nvSpPr>
        <dsp:cNvPr id="0" name=""/>
        <dsp:cNvSpPr/>
      </dsp:nvSpPr>
      <dsp:spPr>
        <a:xfrm>
          <a:off x="814973" y="514999"/>
          <a:ext cx="2685006" cy="279568"/>
        </a:xfrm>
        <a:custGeom>
          <a:avLst/>
          <a:gdLst/>
          <a:ahLst/>
          <a:cxnLst/>
          <a:rect l="0" t="0" r="0" b="0"/>
          <a:pathLst>
            <a:path>
              <a:moveTo>
                <a:pt x="2685006" y="0"/>
              </a:moveTo>
              <a:lnTo>
                <a:pt x="2685006" y="108424"/>
              </a:lnTo>
              <a:lnTo>
                <a:pt x="0" y="108424"/>
              </a:lnTo>
              <a:lnTo>
                <a:pt x="0" y="279568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C5C856-1324-4CBC-93A5-169408057DB6}">
      <dsp:nvSpPr>
        <dsp:cNvPr id="0" name=""/>
        <dsp:cNvSpPr/>
      </dsp:nvSpPr>
      <dsp:spPr>
        <a:xfrm>
          <a:off x="1237841" y="1386"/>
          <a:ext cx="4524276" cy="5136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İŞ DENEYİM BELGELERİ</a:t>
          </a:r>
          <a:endParaRPr lang="tr-TR" sz="2800" kern="1200" dirty="0"/>
        </a:p>
      </dsp:txBody>
      <dsp:txXfrm>
        <a:off x="1237841" y="1386"/>
        <a:ext cx="4524276" cy="513612"/>
      </dsp:txXfrm>
    </dsp:sp>
    <dsp:sp modelId="{6F6B168D-FAB2-4EBB-8330-2CB8DD70F3D7}">
      <dsp:nvSpPr>
        <dsp:cNvPr id="0" name=""/>
        <dsp:cNvSpPr/>
      </dsp:nvSpPr>
      <dsp:spPr>
        <a:xfrm>
          <a:off x="0" y="794567"/>
          <a:ext cx="1629947" cy="814973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Yüklenici iş deneyim belgeleri </a:t>
          </a:r>
          <a:endParaRPr lang="tr-TR" sz="2000" kern="1200" dirty="0"/>
        </a:p>
      </dsp:txBody>
      <dsp:txXfrm>
        <a:off x="0" y="794567"/>
        <a:ext cx="1629947" cy="814973"/>
      </dsp:txXfrm>
    </dsp:sp>
    <dsp:sp modelId="{7E3E1FDA-3BCF-478D-A2A8-E9E5BBA10FA8}">
      <dsp:nvSpPr>
        <dsp:cNvPr id="0" name=""/>
        <dsp:cNvSpPr/>
      </dsp:nvSpPr>
      <dsp:spPr>
        <a:xfrm>
          <a:off x="124286" y="1977085"/>
          <a:ext cx="2363211" cy="814973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İş bitirme belgesi</a:t>
          </a:r>
          <a:endParaRPr lang="tr-TR" sz="2000" kern="1200" dirty="0"/>
        </a:p>
      </dsp:txBody>
      <dsp:txXfrm>
        <a:off x="124286" y="1977085"/>
        <a:ext cx="2363211" cy="814973"/>
      </dsp:txXfrm>
    </dsp:sp>
    <dsp:sp modelId="{C2500552-DE31-4FB2-8B61-54A69E590094}">
      <dsp:nvSpPr>
        <dsp:cNvPr id="0" name=""/>
        <dsp:cNvSpPr/>
      </dsp:nvSpPr>
      <dsp:spPr>
        <a:xfrm>
          <a:off x="124286" y="3057202"/>
          <a:ext cx="2507233" cy="814973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Teknolojik ürün deneyim belgesi</a:t>
          </a:r>
          <a:endParaRPr lang="tr-TR" sz="2000" kern="1200" dirty="0"/>
        </a:p>
      </dsp:txBody>
      <dsp:txXfrm>
        <a:off x="124286" y="3057202"/>
        <a:ext cx="2507233" cy="814973"/>
      </dsp:txXfrm>
    </dsp:sp>
    <dsp:sp modelId="{131DB67F-C05D-4E40-8ACA-61E968F204B3}">
      <dsp:nvSpPr>
        <dsp:cNvPr id="0" name=""/>
        <dsp:cNvSpPr/>
      </dsp:nvSpPr>
      <dsp:spPr>
        <a:xfrm>
          <a:off x="124286" y="4152779"/>
          <a:ext cx="2689477" cy="814973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Sözleşme + Faturalar</a:t>
          </a:r>
          <a:endParaRPr lang="tr-TR" sz="2000" kern="1200" dirty="0"/>
        </a:p>
      </dsp:txBody>
      <dsp:txXfrm>
        <a:off x="124286" y="4152779"/>
        <a:ext cx="2689477" cy="814973"/>
      </dsp:txXfrm>
    </dsp:sp>
    <dsp:sp modelId="{1640F37E-A067-411F-929F-20370779AC9D}">
      <dsp:nvSpPr>
        <dsp:cNvPr id="0" name=""/>
        <dsp:cNvSpPr/>
      </dsp:nvSpPr>
      <dsp:spPr>
        <a:xfrm>
          <a:off x="5376904" y="804330"/>
          <a:ext cx="1629947" cy="814973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Alt yüklenici iş deneyim belgeleri </a:t>
          </a:r>
          <a:endParaRPr lang="tr-TR" sz="2000" kern="1200" dirty="0"/>
        </a:p>
      </dsp:txBody>
      <dsp:txXfrm>
        <a:off x="5376904" y="804330"/>
        <a:ext cx="1629947" cy="814973"/>
      </dsp:txXfrm>
    </dsp:sp>
    <dsp:sp modelId="{0C032E1D-F7D5-42C1-9C3B-4B7E363D7BED}">
      <dsp:nvSpPr>
        <dsp:cNvPr id="0" name=""/>
        <dsp:cNvSpPr/>
      </dsp:nvSpPr>
      <dsp:spPr>
        <a:xfrm>
          <a:off x="5094809" y="2841177"/>
          <a:ext cx="2546515" cy="814973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İş bitirme belgesi</a:t>
          </a:r>
          <a:endParaRPr lang="tr-TR" sz="2000" kern="1200" dirty="0"/>
        </a:p>
      </dsp:txBody>
      <dsp:txXfrm>
        <a:off x="5094809" y="2841177"/>
        <a:ext cx="2546515" cy="8149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1288" y="-8468"/>
            <a:ext cx="12228421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1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4470400"/>
            <a:ext cx="8463619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69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68099" y="3632200"/>
            <a:ext cx="722640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470400"/>
            <a:ext cx="846362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3615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6933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975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1931988"/>
            <a:ext cx="846362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0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180" y="609600"/>
            <a:ext cx="809624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3615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6933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209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31" y="609600"/>
            <a:ext cx="845528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6" y="4013200"/>
            <a:ext cx="8463621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9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0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1"/>
            <a:ext cx="130508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799" y="609601"/>
            <a:ext cx="6926701" cy="52514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87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46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8" y="2700869"/>
            <a:ext cx="8463620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8" y="4527448"/>
            <a:ext cx="8463620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05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9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160589"/>
            <a:ext cx="411747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8939" y="2160590"/>
            <a:ext cx="411748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5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2799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5520" y="2160983"/>
            <a:ext cx="41208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5520" y="2737247"/>
            <a:ext cx="4120896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5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609600"/>
            <a:ext cx="8463619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8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80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1498604"/>
            <a:ext cx="3720243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1" y="514926"/>
            <a:ext cx="4514716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2777069"/>
            <a:ext cx="3720243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57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799" y="4800600"/>
            <a:ext cx="846361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799" y="609600"/>
            <a:ext cx="8463619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5367338"/>
            <a:ext cx="8463619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13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1289" y="-8468"/>
            <a:ext cx="12228423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2800" y="609600"/>
            <a:ext cx="8463617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799" y="2160590"/>
            <a:ext cx="8463619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011" y="6041364"/>
            <a:ext cx="912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28.01.2021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799" y="6041364"/>
            <a:ext cx="6163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902" y="6041364"/>
            <a:ext cx="683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srgbClr val="5FCBEF"/>
                </a:solidFill>
              </a:rPr>
              <a:pPr/>
              <a:t>‹#›</a:t>
            </a:fld>
            <a:endParaRPr lang="tr-TR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54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88640"/>
            <a:ext cx="8229600" cy="1143000"/>
          </a:xfrm>
        </p:spPr>
        <p:txBody>
          <a:bodyPr>
            <a:noAutofit/>
          </a:bodyPr>
          <a:lstStyle/>
          <a:p>
            <a:r>
              <a:rPr lang="tr-TR" sz="3200" dirty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İş Deneyimini </a:t>
            </a:r>
            <a:r>
              <a:rPr lang="tr-TR" sz="320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Gösteren </a:t>
            </a:r>
            <a:r>
              <a:rPr lang="tr-TR" sz="3200" smtClean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Belgeler</a:t>
            </a:r>
            <a:endParaRPr lang="tr-TR" sz="2400" dirty="0">
              <a:solidFill>
                <a:srgbClr val="C00000"/>
              </a:solidFill>
              <a:latin typeface="Baskerville Old Face" panose="020206020805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000" b="1" i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4" name="Picture 4" descr="kiklogo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156672"/>
            <a:ext cx="111760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1544" y="171027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tr-TR" sz="1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İçerik Yer Tutucusu 4"/>
          <p:cNvGraphicFramePr>
            <a:graphicFrameLocks/>
          </p:cNvGraphicFramePr>
          <p:nvPr>
            <p:extLst/>
          </p:nvPr>
        </p:nvGraphicFramePr>
        <p:xfrm>
          <a:off x="2009306" y="1523926"/>
          <a:ext cx="8229600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Resim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7888" y="2420888"/>
            <a:ext cx="1152244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6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iklogo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156672"/>
            <a:ext cx="111760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1544" y="171027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tr-TR" sz="1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705472" y="1507626"/>
            <a:ext cx="8657728" cy="42976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None/>
              <a:defRPr/>
            </a:pPr>
            <a:endParaRPr lang="tr-TR" sz="2300" dirty="0">
              <a:solidFill>
                <a:srgbClr val="FF0000"/>
              </a:solidFill>
              <a:latin typeface="Trebuchet MS" panose="020B0603020202020204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3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İş deneyimini gösteren belgeler;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3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Teknolojik ürün deneyim belgesi </a:t>
            </a:r>
            <a:r>
              <a:rPr lang="tr-TR" sz="23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veya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3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Bedel içeren tek bir sözleşmeye dayalı olarak; 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tr-TR" sz="23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İş deneyim belgesi düzenlemeye yetkili olan her türlü kurum ve kuruluşa gerçekleştirilen işlerde düzenlenen </a:t>
            </a:r>
            <a:r>
              <a:rPr lang="tr-TR" sz="23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iş bitirme belgesi,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tr-TR" sz="23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Gerçek kişiler ve diğer kurum ve kuruluşa gerçekleştirilen işlerde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tr-TR" sz="2300" u="sng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Sözleşme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tr-TR" sz="2300" u="sng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Fatura örnekleri</a:t>
            </a:r>
            <a:r>
              <a:rPr lang="tr-TR" sz="23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3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veya onaylı suretleri, </a:t>
            </a: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tr-TR" sz="23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Personel çalıştırılan işlerde ek olarak </a:t>
            </a:r>
            <a:r>
              <a:rPr lang="tr-TR" sz="2300" u="sng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SGK internet sayfası üzerinden düzenlenmiş ve idarece teyidi yapılabilen belgeler</a:t>
            </a:r>
            <a:endParaRPr lang="tr-TR" sz="2300" dirty="0">
              <a:solidFill>
                <a:srgbClr val="FF0000"/>
              </a:solidFill>
              <a:latin typeface="Trebuchet MS" panose="020B060302020202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370112" y="1219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İş Deneyimini Gösteren </a:t>
            </a:r>
            <a:r>
              <a:rPr lang="tr-TR" sz="3200" dirty="0" smtClean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Belgeler</a:t>
            </a:r>
            <a:endParaRPr lang="tr-TR" sz="2400" dirty="0">
              <a:solidFill>
                <a:srgbClr val="C00000"/>
              </a:solidFill>
              <a:latin typeface="Baskerville Old Face" panose="020206020805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60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000" b="1" i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4" name="Picture 4" descr="kiklogo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156672"/>
            <a:ext cx="111760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1544" y="171027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tr-TR" sz="1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952597" y="1861702"/>
            <a:ext cx="8072467" cy="45196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nb-NO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Yeterlik Kriteri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 algn="just">
              <a:buNone/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İş deneyim tutarının;</a:t>
            </a:r>
          </a:p>
          <a:p>
            <a:pPr algn="just">
              <a:spcAft>
                <a:spcPts val="600"/>
              </a:spcAft>
              <a:buNone/>
              <a:defRPr/>
            </a:pP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a) AİU ve Pazarlık 21/(b), (c) ve (f)’de teklifin % 25’i ile % 50’si arasında </a:t>
            </a:r>
            <a:r>
              <a:rPr lang="tr-TR" sz="2400" i="1" u="sng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idarece belirlenecek orandan az olmaması,</a:t>
            </a:r>
          </a:p>
          <a:p>
            <a:pPr algn="just">
              <a:spcAft>
                <a:spcPts val="600"/>
              </a:spcAft>
              <a:buNone/>
              <a:defRPr/>
            </a:pP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b) BİAİU ile Pazarlık 21/(a), (d) ve (e)’de </a:t>
            </a:r>
            <a:r>
              <a:rPr lang="tr-TR" sz="2400" dirty="0" err="1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YM’nin</a:t>
            </a:r>
            <a:r>
              <a:rPr lang="tr-TR" sz="2400" dirty="0">
                <a:solidFill>
                  <a:srgbClr val="00B05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% 25’i ile % 50’si arasında </a:t>
            </a:r>
            <a:r>
              <a:rPr lang="tr-TR" sz="2400" i="1" u="sng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idarece belirlenecek tutardan az olmaması</a:t>
            </a:r>
          </a:p>
          <a:p>
            <a:pPr algn="just">
              <a:lnSpc>
                <a:spcPct val="90000"/>
              </a:lnSpc>
              <a:buNone/>
              <a:defRPr/>
            </a:pPr>
            <a:endParaRPr lang="tr-TR" sz="2400" dirty="0">
              <a:solidFill>
                <a:prstClr val="black"/>
              </a:solidFill>
              <a:latin typeface="Trebuchet MS" panose="020B0603020202020204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İş deneyimini gösteren belgeler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ile </a:t>
            </a: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teknolojik ürün deneyim belgesi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nden birinin sunulması yeterlidir.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260764" y="37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İş Deneyimini Gösteren </a:t>
            </a:r>
            <a:r>
              <a:rPr lang="tr-TR" sz="3200" dirty="0" smtClean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Belgeler</a:t>
            </a:r>
            <a:endParaRPr lang="tr-TR" sz="2400" dirty="0">
              <a:solidFill>
                <a:srgbClr val="C00000"/>
              </a:solidFill>
              <a:latin typeface="Baskerville Old Face" panose="020206020805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18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000" b="1" i="1" dirty="0">
                <a:solidFill>
                  <a:srgbClr val="00B05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4" name="Picture 4" descr="kiklogo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156672"/>
            <a:ext cx="111760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1544" y="171027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tr-TR" sz="1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952597" y="1357299"/>
            <a:ext cx="8072467" cy="45196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Gelecek yıllara yaygın işlerde iş deneyimi kriteri;</a:t>
            </a:r>
          </a:p>
          <a:p>
            <a:pPr marL="0" indent="0" algn="just">
              <a:lnSpc>
                <a:spcPct val="90000"/>
              </a:lnSpc>
              <a:buNone/>
              <a:defRPr/>
            </a:pPr>
            <a:endParaRPr lang="tr-TR" sz="2400" dirty="0">
              <a:solidFill>
                <a:prstClr val="black"/>
              </a:solidFill>
              <a:latin typeface="Trebuchet MS" panose="020B0603020202020204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Bir yıldan fazla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süreli işlerde </a:t>
            </a: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4/5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İki yıldan fazla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süreli işlerde </a:t>
            </a: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3/5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Üç yıldan fazla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süreli işlerde </a:t>
            </a: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2/5</a:t>
            </a: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endParaRPr lang="tr-TR" sz="2400" dirty="0">
              <a:solidFill>
                <a:prstClr val="black"/>
              </a:solidFill>
              <a:latin typeface="Trebuchet MS" panose="020B0603020202020204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Oranında belirlenir.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144857" y="4264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İş Deneyimini Gösteren </a:t>
            </a:r>
            <a:r>
              <a:rPr lang="tr-TR" sz="3200" dirty="0" smtClean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Belgeler</a:t>
            </a:r>
            <a:endParaRPr lang="tr-TR" sz="2400" dirty="0">
              <a:solidFill>
                <a:srgbClr val="C00000"/>
              </a:solidFill>
              <a:latin typeface="Baskerville Old Face" panose="020206020805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5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9803" y="2137999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800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Soru: 01.01.2020 tarihinde başlayıp 30.06.2022 tarihinde sona erecek bir hizmet işine dair BİAİU ile yapılan ihalede iş deneyimine yönelik ön yeterlik kriterinin ne olması gerekir?</a:t>
            </a:r>
          </a:p>
          <a:p>
            <a:pPr marL="0" indent="0" algn="just">
              <a:lnSpc>
                <a:spcPct val="90000"/>
              </a:lnSpc>
              <a:buNone/>
              <a:defRPr/>
            </a:pPr>
            <a:endParaRPr lang="tr-TR" sz="2800" dirty="0"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800" dirty="0">
                <a:solidFill>
                  <a:srgbClr val="FF0000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Cevap: 	%15xYM - %30xYM</a:t>
            </a: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800" dirty="0"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		</a:t>
            </a:r>
          </a:p>
        </p:txBody>
      </p:sp>
      <p:pic>
        <p:nvPicPr>
          <p:cNvPr id="4" name="Picture 4" descr="kiklogo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156672"/>
            <a:ext cx="111760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1544" y="171027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tr-TR" sz="1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7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000" b="1" i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4" name="Picture 4" descr="kiklogo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156672"/>
            <a:ext cx="111760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1544" y="171027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tr-TR" sz="1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952597" y="1357299"/>
            <a:ext cx="8072467" cy="45196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endParaRPr lang="tr-TR" sz="2400" dirty="0">
              <a:solidFill>
                <a:prstClr val="black"/>
              </a:solidFill>
              <a:latin typeface="Trebuchet MS" panose="020B0603020202020204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600"/>
              </a:spcAft>
              <a:buNone/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İş ortaklığında; </a:t>
            </a:r>
          </a:p>
          <a:p>
            <a:pPr lvl="1" algn="just">
              <a:spcAft>
                <a:spcPts val="600"/>
              </a:spcAft>
              <a:defRPr/>
            </a:pP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Pilot ortak en az % 70, </a:t>
            </a:r>
          </a:p>
          <a:p>
            <a:pPr lvl="1" algn="just">
              <a:spcAft>
                <a:spcPts val="600"/>
              </a:spcAft>
              <a:defRPr/>
            </a:pP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Özel ortaklardan her biri en az % 10, toplamda % 30</a:t>
            </a:r>
            <a:endParaRPr lang="tr-TR" sz="2400" dirty="0">
              <a:solidFill>
                <a:srgbClr val="FF0000"/>
              </a:solidFill>
              <a:latin typeface="Trebuchet MS" panose="020B0603020202020204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algn="just">
              <a:spcAft>
                <a:spcPts val="600"/>
              </a:spcAft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Aynı iş ortaklığı, aynı ortaklık yapısı </a:t>
            </a: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</a:t>
            </a: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Ortakların asgari iş deneyim tutarını sağlaması koşulu aranmaz. </a:t>
            </a:r>
          </a:p>
          <a:p>
            <a:pPr marL="57150" indent="0" algn="just">
              <a:spcAft>
                <a:spcPts val="600"/>
              </a:spcAft>
              <a:buNone/>
              <a:defRPr/>
            </a:pP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Konsorsiyumda;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her bir ortağın kendi kısmı için istenen asgari iş deneyim tutarının tamamını sağlaması gerekir. Bir ortak </a:t>
            </a:r>
            <a:r>
              <a:rPr lang="tr-TR" sz="24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farklı kısımlara farklı belgeler </a:t>
            </a:r>
            <a:r>
              <a:rPr lang="tr-TR" sz="24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sunabilir.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421141" y="4264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İş Deneyimini Gösteren </a:t>
            </a:r>
            <a:r>
              <a:rPr lang="tr-TR" sz="3200" dirty="0" smtClean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Belgeler</a:t>
            </a:r>
            <a:endParaRPr lang="tr-TR" sz="2400" dirty="0">
              <a:solidFill>
                <a:srgbClr val="C00000"/>
              </a:solidFill>
              <a:latin typeface="Baskerville Old Face" panose="020206020805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7899" y="1484784"/>
            <a:ext cx="1152244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49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106"/>
          </a:xfrm>
        </p:spPr>
        <p:txBody>
          <a:bodyPr>
            <a:noAutofit/>
          </a:bodyPr>
          <a:lstStyle/>
          <a:p>
            <a:r>
              <a:rPr lang="tr-TR" sz="3200" dirty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İş Deneyimini Gösteren Belgeler</a:t>
            </a:r>
            <a:br>
              <a:rPr lang="tr-TR" sz="3200" dirty="0">
                <a:solidFill>
                  <a:srgbClr val="C00000"/>
                </a:solidFill>
                <a:latin typeface="Baskerville Old Face" panose="020206020805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tr-TR" sz="2400" dirty="0">
              <a:solidFill>
                <a:srgbClr val="C00000"/>
              </a:solidFill>
              <a:latin typeface="Baskerville Old Face" panose="020206020805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1504" y="1340768"/>
            <a:ext cx="9036496" cy="532859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None/>
              <a:defRPr/>
            </a:pPr>
            <a:r>
              <a:rPr lang="tr-TR" sz="2000" b="1" i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4" name="Picture 4" descr="kiklogo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9341" y="142018"/>
            <a:ext cx="1117600" cy="11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91544" y="171027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tr-TR" sz="18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952596" y="1124745"/>
            <a:ext cx="8072467" cy="5139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İlk ilan tarihinden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geriye doğru </a:t>
            </a: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5 yıl içinde kabulü yapılmış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işlere yönelik belgeler kabul edilir.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Devam eden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işlere ilişkin iş deneyim belgesi </a:t>
            </a: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düzenlenmez ve kabul edilmez.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Birden fazla sözleşmeye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dayanarak düzenlenen iş deneyim belgeleri </a:t>
            </a: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kabul edilmez.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Bedel içermeyen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sözleşmeye dayanan iş deneyim belgeleri </a:t>
            </a: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kabul edilmez.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BF üzerinden bağıtlanan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ve toplam sözleşme tutarı bulunmayan, </a:t>
            </a: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süresi belirli bir sözleşmeye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dayalı olarak gerçekleştirilen işlerde, </a:t>
            </a: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sözleşme süresi ile sınırlı olmak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üzere yapılan işin tutarı iş deneyim tutarı olarak kabul edilir.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İş bitirme belgesi almak amacıyla yetkili kamu kurumlarına yapılan başvurularda </a:t>
            </a:r>
            <a:r>
              <a:rPr lang="tr-TR" sz="2000" u="sng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20 iş günü</a:t>
            </a:r>
            <a:r>
              <a:rPr lang="tr-TR" sz="2000" dirty="0">
                <a:solidFill>
                  <a:srgbClr val="FF0000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dirty="0">
                <a:solidFill>
                  <a:prstClr val="black"/>
                </a:solidFill>
                <a:latin typeface="Trebuchet MS" panose="020B0603020202020204"/>
                <a:ea typeface="Tahoma" panose="020B0604030504040204" pitchFamily="34" charset="0"/>
                <a:cs typeface="Tahoma" panose="020B0604030504040204" pitchFamily="34" charset="0"/>
              </a:rPr>
              <a:t>içinde iş deneyim belgesi talep sahibine verilmelidir.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5810292"/>
            <a:ext cx="846226" cy="104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3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Yüzeyler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357</Words>
  <Application>Microsoft Office PowerPoint</Application>
  <PresentationFormat>Geniş ekran</PresentationFormat>
  <Paragraphs>59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4" baseType="lpstr">
      <vt:lpstr>Arial</vt:lpstr>
      <vt:lpstr>Baskerville Old Face</vt:lpstr>
      <vt:lpstr>Tahoma</vt:lpstr>
      <vt:lpstr>Trebuchet MS</vt:lpstr>
      <vt:lpstr>Wingdings</vt:lpstr>
      <vt:lpstr>Wingdings 3</vt:lpstr>
      <vt:lpstr>Yüzeyler</vt:lpstr>
      <vt:lpstr>İş Deneyimini Gösteren Belgeler</vt:lpstr>
      <vt:lpstr> </vt:lpstr>
      <vt:lpstr> </vt:lpstr>
      <vt:lpstr>PowerPoint Sunusu</vt:lpstr>
      <vt:lpstr>PowerPoint Sunusu</vt:lpstr>
      <vt:lpstr> </vt:lpstr>
      <vt:lpstr>İş Deneyimini Gösteren Belgeler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İş Deneyimini Gösteren Belgeler (Md. 39)</dc:title>
  <dc:creator>İhsan ZIYPAK</dc:creator>
  <cp:lastModifiedBy>İhsan ZIYPAK</cp:lastModifiedBy>
  <cp:revision>4</cp:revision>
  <dcterms:created xsi:type="dcterms:W3CDTF">2021-01-27T12:09:37Z</dcterms:created>
  <dcterms:modified xsi:type="dcterms:W3CDTF">2021-01-28T05:21:37Z</dcterms:modified>
</cp:coreProperties>
</file>